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6"/>
  </p:notesMasterIdLst>
  <p:sldIdLst>
    <p:sldId id="396" r:id="rId2"/>
    <p:sldId id="398" r:id="rId3"/>
    <p:sldId id="397" r:id="rId4"/>
    <p:sldId id="399" r:id="rId5"/>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09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FFFFF"/>
    <a:srgbClr val="FF6600"/>
    <a:srgbClr val="FF9933"/>
    <a:srgbClr val="FF6699"/>
    <a:srgbClr val="FF00FF"/>
    <a:srgbClr val="00FF00"/>
    <a:srgbClr val="66FF66"/>
    <a:srgbClr val="66FF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30" autoAdjust="0"/>
    <p:restoredTop sz="86971" autoAdjust="0"/>
  </p:normalViewPr>
  <p:slideViewPr>
    <p:cSldViewPr snapToGrid="0">
      <p:cViewPr varScale="1">
        <p:scale>
          <a:sx n="75" d="100"/>
          <a:sy n="75" d="100"/>
        </p:scale>
        <p:origin x="1690" y="48"/>
      </p:cViewPr>
      <p:guideLst>
        <p:guide orient="horz" pos="2160"/>
        <p:guide pos="3097"/>
      </p:guideLst>
    </p:cSldViewPr>
  </p:slideViewPr>
  <p:outlineViewPr>
    <p:cViewPr>
      <p:scale>
        <a:sx n="33" d="100"/>
        <a:sy n="33" d="100"/>
      </p:scale>
      <p:origin x="0" y="-1186"/>
    </p:cViewPr>
  </p:outlineViewPr>
  <p:notesTextViewPr>
    <p:cViewPr>
      <p:scale>
        <a:sx n="1" d="1"/>
        <a:sy n="1" d="1"/>
      </p:scale>
      <p:origin x="0" y="0"/>
    </p:cViewPr>
  </p:notesTextViewPr>
  <p:sorterViewPr>
    <p:cViewPr>
      <p:scale>
        <a:sx n="125" d="100"/>
        <a:sy n="125" d="100"/>
      </p:scale>
      <p:origin x="0" y="-70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1"/>
            <a:ext cx="2918831" cy="495029"/>
          </a:xfrm>
          <a:prstGeom prst="rect">
            <a:avLst/>
          </a:prstGeom>
        </p:spPr>
        <p:txBody>
          <a:bodyPr vert="horz" lIns="91393" tIns="45696" rIns="91393" bIns="45696" rtlCol="0"/>
          <a:lstStyle>
            <a:lvl1pPr algn="l">
              <a:defRPr sz="1200">
                <a:latin typeface="ＭＳ Ｐゴシック" panose="020B0600070205080204" pitchFamily="50" charset="-128"/>
                <a:ea typeface="ＭＳ Ｐゴシック" panose="020B0600070205080204" pitchFamily="50" charset="-128"/>
              </a:defRPr>
            </a:lvl1pPr>
          </a:lstStyle>
          <a:p>
            <a:endParaRPr lang="ja-JP" altLang="en-US" dirty="0"/>
          </a:p>
        </p:txBody>
      </p:sp>
      <p:sp>
        <p:nvSpPr>
          <p:cNvPr id="3" name="日付プレースホルダー 2"/>
          <p:cNvSpPr>
            <a:spLocks noGrp="1"/>
          </p:cNvSpPr>
          <p:nvPr>
            <p:ph type="dt" idx="1"/>
          </p:nvPr>
        </p:nvSpPr>
        <p:spPr>
          <a:xfrm>
            <a:off x="3815381" y="1"/>
            <a:ext cx="2918831" cy="495029"/>
          </a:xfrm>
          <a:prstGeom prst="rect">
            <a:avLst/>
          </a:prstGeom>
        </p:spPr>
        <p:txBody>
          <a:bodyPr vert="horz" lIns="91393" tIns="45696" rIns="91393" bIns="45696" rtlCol="0"/>
          <a:lstStyle>
            <a:lvl1pPr algn="r">
              <a:defRPr sz="1200">
                <a:latin typeface="ＭＳ Ｐゴシック" panose="020B0600070205080204" pitchFamily="50" charset="-128"/>
                <a:ea typeface="ＭＳ Ｐゴシック" panose="020B0600070205080204" pitchFamily="50" charset="-128"/>
              </a:defRPr>
            </a:lvl1pPr>
          </a:lstStyle>
          <a:p>
            <a:fld id="{E0037F44-A20F-4726-AB68-6228D144F6A1}" type="datetimeFigureOut">
              <a:rPr lang="ja-JP" altLang="en-US" smtClean="0"/>
              <a:pPr/>
              <a:t>2022/7/29</a:t>
            </a:fld>
            <a:endParaRPr lang="ja-JP" altLang="en-US" dirty="0"/>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393" tIns="45696" rIns="91393" bIns="45696" rtlCol="0" anchor="ctr"/>
          <a:lstStyle/>
          <a:p>
            <a:endParaRPr lang="ja-JP" altLang="en-US" dirty="0"/>
          </a:p>
        </p:txBody>
      </p:sp>
      <p:sp>
        <p:nvSpPr>
          <p:cNvPr id="5" name="ノート プレースホルダー 4"/>
          <p:cNvSpPr>
            <a:spLocks noGrp="1"/>
          </p:cNvSpPr>
          <p:nvPr>
            <p:ph type="body" sz="quarter" idx="3"/>
          </p:nvPr>
        </p:nvSpPr>
        <p:spPr>
          <a:xfrm>
            <a:off x="673577" y="4748171"/>
            <a:ext cx="5388610" cy="3884861"/>
          </a:xfrm>
          <a:prstGeom prst="rect">
            <a:avLst/>
          </a:prstGeom>
        </p:spPr>
        <p:txBody>
          <a:bodyPr vert="horz" lIns="91393" tIns="45696" rIns="91393" bIns="45696"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8" y="9371286"/>
            <a:ext cx="2918831" cy="495028"/>
          </a:xfrm>
          <a:prstGeom prst="rect">
            <a:avLst/>
          </a:prstGeom>
        </p:spPr>
        <p:txBody>
          <a:bodyPr vert="horz" lIns="91393" tIns="45696" rIns="91393" bIns="45696" rtlCol="0" anchor="b"/>
          <a:lstStyle>
            <a:lvl1pPr algn="l">
              <a:defRPr sz="1200">
                <a:latin typeface="ＭＳ Ｐゴシック" panose="020B0600070205080204" pitchFamily="50" charset="-128"/>
                <a:ea typeface="ＭＳ Ｐゴシック" panose="020B060007020508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15381" y="9371286"/>
            <a:ext cx="2918831" cy="495028"/>
          </a:xfrm>
          <a:prstGeom prst="rect">
            <a:avLst/>
          </a:prstGeom>
        </p:spPr>
        <p:txBody>
          <a:bodyPr vert="horz" lIns="91393" tIns="45696" rIns="91393" bIns="45696" rtlCol="0" anchor="b"/>
          <a:lstStyle>
            <a:lvl1pPr algn="r">
              <a:defRPr sz="1200">
                <a:latin typeface="ＭＳ Ｐゴシック" panose="020B0600070205080204" pitchFamily="50" charset="-128"/>
                <a:ea typeface="ＭＳ Ｐゴシック" panose="020B0600070205080204" pitchFamily="50" charset="-128"/>
              </a:defRPr>
            </a:lvl1pPr>
          </a:lstStyle>
          <a:p>
            <a:fld id="{501C7594-A147-4904-98DF-96B4DDBBAD6B}" type="slidenum">
              <a:rPr lang="ja-JP" altLang="en-US" smtClean="0"/>
              <a:pPr/>
              <a:t>‹#›</a:t>
            </a:fld>
            <a:endParaRPr lang="ja-JP" altLang="en-US" dirty="0"/>
          </a:p>
        </p:txBody>
      </p:sp>
    </p:spTree>
    <p:extLst>
      <p:ext uri="{BB962C8B-B14F-4D97-AF65-F5344CB8AC3E}">
        <p14:creationId xmlns:p14="http://schemas.microsoft.com/office/powerpoint/2010/main" val="36862496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501C7594-A147-4904-98DF-96B4DDBBAD6B}" type="slidenum">
              <a:rPr lang="ja-JP" altLang="en-US" smtClean="0"/>
              <a:pPr/>
              <a:t>1</a:t>
            </a:fld>
            <a:endParaRPr lang="ja-JP" altLang="en-US" dirty="0"/>
          </a:p>
        </p:txBody>
      </p:sp>
    </p:spTree>
    <p:extLst>
      <p:ext uri="{BB962C8B-B14F-4D97-AF65-F5344CB8AC3E}">
        <p14:creationId xmlns:p14="http://schemas.microsoft.com/office/powerpoint/2010/main" val="1018955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501C7594-A147-4904-98DF-96B4DDBBAD6B}" type="slidenum">
              <a:rPr lang="ja-JP" altLang="en-US" smtClean="0"/>
              <a:pPr/>
              <a:t>3</a:t>
            </a:fld>
            <a:endParaRPr lang="ja-JP" altLang="en-US" dirty="0"/>
          </a:p>
        </p:txBody>
      </p:sp>
    </p:spTree>
    <p:extLst>
      <p:ext uri="{BB962C8B-B14F-4D97-AF65-F5344CB8AC3E}">
        <p14:creationId xmlns:p14="http://schemas.microsoft.com/office/powerpoint/2010/main" val="3985466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1">
        <a:schemeClr val="bg1"/>
      </p:bgRef>
    </p:bg>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FFB4A8F-6513-4B88-B3F2-80350EF43EF0}"/>
              </a:ext>
            </a:extLst>
          </p:cNvPr>
          <p:cNvSpPr/>
          <p:nvPr userDrawn="1"/>
        </p:nvSpPr>
        <p:spPr>
          <a:xfrm>
            <a:off x="0" y="0"/>
            <a:ext cx="9906000" cy="5257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D1457EB5-421A-410C-BE48-075B76364160}"/>
              </a:ext>
            </a:extLst>
          </p:cNvPr>
          <p:cNvSpPr>
            <a:spLocks noGrp="1"/>
          </p:cNvSpPr>
          <p:nvPr>
            <p:ph type="ctrTitle"/>
          </p:nvPr>
        </p:nvSpPr>
        <p:spPr>
          <a:xfrm>
            <a:off x="1238250" y="1122363"/>
            <a:ext cx="7429500" cy="2387600"/>
          </a:xfrm>
        </p:spPr>
        <p:txBody>
          <a:bodyPr anchor="b">
            <a:normAutofit/>
          </a:bodyPr>
          <a:lstStyle>
            <a:lvl1pPr algn="ctr">
              <a:defRPr sz="6600">
                <a:solidFill>
                  <a:schemeClr val="bg1"/>
                </a:solidFill>
              </a:defRPr>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4C5072EF-F2A3-4428-BDE2-8E1BC1B68CD5}"/>
              </a:ext>
            </a:extLst>
          </p:cNvPr>
          <p:cNvSpPr>
            <a:spLocks noGrp="1"/>
          </p:cNvSpPr>
          <p:nvPr>
            <p:ph type="subTitle" idx="1"/>
          </p:nvPr>
        </p:nvSpPr>
        <p:spPr>
          <a:xfrm>
            <a:off x="1238250" y="3602038"/>
            <a:ext cx="7429500" cy="1518602"/>
          </a:xfrm>
          <a:ln>
            <a:solidFill>
              <a:srgbClr val="516482"/>
            </a:solidFill>
          </a:ln>
        </p:spPr>
        <p:txBody>
          <a:bodyPr/>
          <a:lstStyle>
            <a:lvl1pPr marL="0" indent="0" algn="ctr">
              <a:buNone/>
              <a:defRPr sz="195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dirty="0"/>
              <a:t>マスター サブタイトルの書式設定</a:t>
            </a:r>
          </a:p>
        </p:txBody>
      </p:sp>
      <p:sp>
        <p:nvSpPr>
          <p:cNvPr id="4" name="日付プレースホルダー 3">
            <a:extLst>
              <a:ext uri="{FF2B5EF4-FFF2-40B4-BE49-F238E27FC236}">
                <a16:creationId xmlns:a16="http://schemas.microsoft.com/office/drawing/2014/main" id="{3B211419-C160-4831-BA9F-7FD19D6EE2C9}"/>
              </a:ext>
            </a:extLst>
          </p:cNvPr>
          <p:cNvSpPr>
            <a:spLocks noGrp="1"/>
          </p:cNvSpPr>
          <p:nvPr>
            <p:ph type="dt" sz="half" idx="10"/>
          </p:nvPr>
        </p:nvSpPr>
        <p:spPr/>
        <p:txBody>
          <a:bodyPr/>
          <a:lstStyle/>
          <a:p>
            <a:fld id="{B040962F-767E-4644-95E4-1566A60C2D94}" type="datetime1">
              <a:rPr kumimoji="1" lang="ja-JP" altLang="en-US" smtClean="0"/>
              <a:t>2022/7/29</a:t>
            </a:fld>
            <a:endParaRPr kumimoji="1" lang="ja-JP" altLang="en-US"/>
          </a:p>
        </p:txBody>
      </p:sp>
      <p:sp>
        <p:nvSpPr>
          <p:cNvPr id="5" name="フッター プレースホルダー 4">
            <a:extLst>
              <a:ext uri="{FF2B5EF4-FFF2-40B4-BE49-F238E27FC236}">
                <a16:creationId xmlns:a16="http://schemas.microsoft.com/office/drawing/2014/main" id="{EF8E6BBF-7D06-4DCB-B55E-C8D833A201A1}"/>
              </a:ext>
            </a:extLst>
          </p:cNvPr>
          <p:cNvSpPr>
            <a:spLocks noGrp="1"/>
          </p:cNvSpPr>
          <p:nvPr>
            <p:ph type="ftr" sz="quarter" idx="11"/>
          </p:nvPr>
        </p:nvSpPr>
        <p:spPr/>
        <p:txBody>
          <a:bodyPr/>
          <a:lstStyle/>
          <a:p>
            <a:r>
              <a:rPr kumimoji="1" lang="en-US" altLang="ja-JP"/>
              <a:t>Copyright (C) Puff Co., Ltd All Rights Reserved.</a:t>
            </a:r>
            <a:endParaRPr kumimoji="1" lang="ja-JP" altLang="en-US"/>
          </a:p>
        </p:txBody>
      </p:sp>
      <p:sp>
        <p:nvSpPr>
          <p:cNvPr id="6" name="スライド番号プレースホルダー 5">
            <a:extLst>
              <a:ext uri="{FF2B5EF4-FFF2-40B4-BE49-F238E27FC236}">
                <a16:creationId xmlns:a16="http://schemas.microsoft.com/office/drawing/2014/main" id="{0E639704-A619-43AB-9523-4408E2915E43}"/>
              </a:ext>
            </a:extLst>
          </p:cNvPr>
          <p:cNvSpPr>
            <a:spLocks noGrp="1"/>
          </p:cNvSpPr>
          <p:nvPr>
            <p:ph type="sldNum" sz="quarter" idx="12"/>
          </p:nvPr>
        </p:nvSpPr>
        <p:spPr/>
        <p:txBody>
          <a:bodyPr/>
          <a:lstStyle/>
          <a:p>
            <a:fld id="{EE51D780-C5BE-4009-8777-3078C0CBFD18}" type="slidenum">
              <a:rPr kumimoji="1" lang="ja-JP" altLang="en-US" smtClean="0"/>
              <a:t>‹#›</a:t>
            </a:fld>
            <a:endParaRPr kumimoji="1" lang="ja-JP" altLang="en-US"/>
          </a:p>
        </p:txBody>
      </p:sp>
    </p:spTree>
    <p:extLst>
      <p:ext uri="{BB962C8B-B14F-4D97-AF65-F5344CB8AC3E}">
        <p14:creationId xmlns:p14="http://schemas.microsoft.com/office/powerpoint/2010/main" val="28019711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7AC85B-9307-43F3-B134-9D61A0C409A0}"/>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01C3552-FA86-4EA8-B038-1F2B45C315CD}"/>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a:extLst>
              <a:ext uri="{FF2B5EF4-FFF2-40B4-BE49-F238E27FC236}">
                <a16:creationId xmlns:a16="http://schemas.microsoft.com/office/drawing/2014/main" id="{F029D536-A740-4BB7-8FED-65D09374896F}"/>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83EBAEF-4B35-46BE-BE7E-30E95CD2A95B}"/>
              </a:ext>
            </a:extLst>
          </p:cNvPr>
          <p:cNvSpPr>
            <a:spLocks noGrp="1"/>
          </p:cNvSpPr>
          <p:nvPr>
            <p:ph type="dt" sz="half" idx="10"/>
          </p:nvPr>
        </p:nvSpPr>
        <p:spPr/>
        <p:txBody>
          <a:bodyPr/>
          <a:lstStyle/>
          <a:p>
            <a:fld id="{BF8AA36B-BAFF-4E5B-97E0-35B32AF7772D}" type="datetime1">
              <a:rPr kumimoji="1" lang="ja-JP" altLang="en-US" smtClean="0"/>
              <a:t>2022/7/29</a:t>
            </a:fld>
            <a:endParaRPr kumimoji="1" lang="ja-JP" altLang="en-US"/>
          </a:p>
        </p:txBody>
      </p:sp>
      <p:sp>
        <p:nvSpPr>
          <p:cNvPr id="6" name="フッター プレースホルダー 5">
            <a:extLst>
              <a:ext uri="{FF2B5EF4-FFF2-40B4-BE49-F238E27FC236}">
                <a16:creationId xmlns:a16="http://schemas.microsoft.com/office/drawing/2014/main" id="{234B81CC-0B6B-4686-88FB-F55BF56B10F1}"/>
              </a:ext>
            </a:extLst>
          </p:cNvPr>
          <p:cNvSpPr>
            <a:spLocks noGrp="1"/>
          </p:cNvSpPr>
          <p:nvPr>
            <p:ph type="ftr" sz="quarter" idx="11"/>
          </p:nvPr>
        </p:nvSpPr>
        <p:spPr/>
        <p:txBody>
          <a:bodyPr/>
          <a:lstStyle/>
          <a:p>
            <a:r>
              <a:rPr kumimoji="1" lang="en-US" altLang="ja-JP"/>
              <a:t>Copyright (C) Puff Co., Ltd All Rights Reserved.</a:t>
            </a:r>
            <a:endParaRPr kumimoji="1" lang="ja-JP" altLang="en-US"/>
          </a:p>
        </p:txBody>
      </p:sp>
      <p:sp>
        <p:nvSpPr>
          <p:cNvPr id="7" name="スライド番号プレースホルダー 6">
            <a:extLst>
              <a:ext uri="{FF2B5EF4-FFF2-40B4-BE49-F238E27FC236}">
                <a16:creationId xmlns:a16="http://schemas.microsoft.com/office/drawing/2014/main" id="{B7918A79-61CF-4FA2-A275-6C0999CBF372}"/>
              </a:ext>
            </a:extLst>
          </p:cNvPr>
          <p:cNvSpPr>
            <a:spLocks noGrp="1"/>
          </p:cNvSpPr>
          <p:nvPr>
            <p:ph type="sldNum" sz="quarter" idx="12"/>
          </p:nvPr>
        </p:nvSpPr>
        <p:spPr/>
        <p:txBody>
          <a:bodyPr/>
          <a:lstStyle/>
          <a:p>
            <a:fld id="{EE51D780-C5BE-4009-8777-3078C0CBFD18}" type="slidenum">
              <a:rPr kumimoji="1" lang="ja-JP" altLang="en-US" smtClean="0"/>
              <a:t>‹#›</a:t>
            </a:fld>
            <a:endParaRPr kumimoji="1" lang="ja-JP" altLang="en-US"/>
          </a:p>
        </p:txBody>
      </p:sp>
    </p:spTree>
    <p:extLst>
      <p:ext uri="{BB962C8B-B14F-4D97-AF65-F5344CB8AC3E}">
        <p14:creationId xmlns:p14="http://schemas.microsoft.com/office/powerpoint/2010/main" val="883702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662F76-6657-4FAE-BC60-19821F573C5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D693EC6-484D-4359-A28E-8D63009B438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5D75985-4785-47DE-8361-B4F4626C7CEB}"/>
              </a:ext>
            </a:extLst>
          </p:cNvPr>
          <p:cNvSpPr>
            <a:spLocks noGrp="1"/>
          </p:cNvSpPr>
          <p:nvPr>
            <p:ph type="dt" sz="half" idx="10"/>
          </p:nvPr>
        </p:nvSpPr>
        <p:spPr/>
        <p:txBody>
          <a:bodyPr/>
          <a:lstStyle/>
          <a:p>
            <a:fld id="{6A3FAF5B-7BF5-4D9D-B1FD-BCB538CAB594}" type="datetime1">
              <a:rPr kumimoji="1" lang="ja-JP" altLang="en-US" smtClean="0"/>
              <a:t>2022/7/29</a:t>
            </a:fld>
            <a:endParaRPr kumimoji="1" lang="ja-JP" altLang="en-US"/>
          </a:p>
        </p:txBody>
      </p:sp>
      <p:sp>
        <p:nvSpPr>
          <p:cNvPr id="5" name="フッター プレースホルダー 4">
            <a:extLst>
              <a:ext uri="{FF2B5EF4-FFF2-40B4-BE49-F238E27FC236}">
                <a16:creationId xmlns:a16="http://schemas.microsoft.com/office/drawing/2014/main" id="{A432CE61-1FFC-445A-8D49-675E08B2AF4B}"/>
              </a:ext>
            </a:extLst>
          </p:cNvPr>
          <p:cNvSpPr>
            <a:spLocks noGrp="1"/>
          </p:cNvSpPr>
          <p:nvPr>
            <p:ph type="ftr" sz="quarter" idx="11"/>
          </p:nvPr>
        </p:nvSpPr>
        <p:spPr/>
        <p:txBody>
          <a:bodyPr/>
          <a:lstStyle/>
          <a:p>
            <a:r>
              <a:rPr kumimoji="1" lang="en-US" altLang="ja-JP"/>
              <a:t>Copyright (C) Puff Co., Ltd All Rights Reserved.</a:t>
            </a:r>
            <a:endParaRPr kumimoji="1" lang="ja-JP" altLang="en-US"/>
          </a:p>
        </p:txBody>
      </p:sp>
      <p:sp>
        <p:nvSpPr>
          <p:cNvPr id="6" name="スライド番号プレースホルダー 5">
            <a:extLst>
              <a:ext uri="{FF2B5EF4-FFF2-40B4-BE49-F238E27FC236}">
                <a16:creationId xmlns:a16="http://schemas.microsoft.com/office/drawing/2014/main" id="{41622585-99BE-4FB3-B36C-6FF39562A7D5}"/>
              </a:ext>
            </a:extLst>
          </p:cNvPr>
          <p:cNvSpPr>
            <a:spLocks noGrp="1"/>
          </p:cNvSpPr>
          <p:nvPr>
            <p:ph type="sldNum" sz="quarter" idx="12"/>
          </p:nvPr>
        </p:nvSpPr>
        <p:spPr/>
        <p:txBody>
          <a:bodyPr/>
          <a:lstStyle/>
          <a:p>
            <a:fld id="{EE51D780-C5BE-4009-8777-3078C0CBFD18}" type="slidenum">
              <a:rPr kumimoji="1" lang="ja-JP" altLang="en-US" smtClean="0"/>
              <a:t>‹#›</a:t>
            </a:fld>
            <a:endParaRPr kumimoji="1" lang="ja-JP" altLang="en-US"/>
          </a:p>
        </p:txBody>
      </p:sp>
    </p:spTree>
    <p:extLst>
      <p:ext uri="{BB962C8B-B14F-4D97-AF65-F5344CB8AC3E}">
        <p14:creationId xmlns:p14="http://schemas.microsoft.com/office/powerpoint/2010/main" val="1689902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924E926-3BF7-463A-BD7E-699D317BE50D}"/>
              </a:ext>
            </a:extLst>
          </p:cNvPr>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B5CD0CD-5789-4CF3-A766-673F8BB0517B}"/>
              </a:ext>
            </a:extLst>
          </p:cNvPr>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9395D6A-7E66-443A-A085-DBA7635F0EA2}"/>
              </a:ext>
            </a:extLst>
          </p:cNvPr>
          <p:cNvSpPr>
            <a:spLocks noGrp="1"/>
          </p:cNvSpPr>
          <p:nvPr>
            <p:ph type="dt" sz="half" idx="10"/>
          </p:nvPr>
        </p:nvSpPr>
        <p:spPr/>
        <p:txBody>
          <a:bodyPr/>
          <a:lstStyle/>
          <a:p>
            <a:fld id="{37821EFA-6D8E-4949-B1B8-576143F8E422}" type="datetime1">
              <a:rPr kumimoji="1" lang="ja-JP" altLang="en-US" smtClean="0"/>
              <a:t>2022/7/29</a:t>
            </a:fld>
            <a:endParaRPr kumimoji="1" lang="ja-JP" altLang="en-US"/>
          </a:p>
        </p:txBody>
      </p:sp>
      <p:sp>
        <p:nvSpPr>
          <p:cNvPr id="5" name="フッター プレースホルダー 4">
            <a:extLst>
              <a:ext uri="{FF2B5EF4-FFF2-40B4-BE49-F238E27FC236}">
                <a16:creationId xmlns:a16="http://schemas.microsoft.com/office/drawing/2014/main" id="{47805435-DDCA-4C67-A2AC-919EA41C48A5}"/>
              </a:ext>
            </a:extLst>
          </p:cNvPr>
          <p:cNvSpPr>
            <a:spLocks noGrp="1"/>
          </p:cNvSpPr>
          <p:nvPr>
            <p:ph type="ftr" sz="quarter" idx="11"/>
          </p:nvPr>
        </p:nvSpPr>
        <p:spPr/>
        <p:txBody>
          <a:bodyPr/>
          <a:lstStyle/>
          <a:p>
            <a:r>
              <a:rPr kumimoji="1" lang="en-US" altLang="ja-JP"/>
              <a:t>Copyright (C) Puff Co., Ltd All Rights Reserved.</a:t>
            </a:r>
            <a:endParaRPr kumimoji="1" lang="ja-JP" altLang="en-US"/>
          </a:p>
        </p:txBody>
      </p:sp>
      <p:sp>
        <p:nvSpPr>
          <p:cNvPr id="6" name="スライド番号プレースホルダー 5">
            <a:extLst>
              <a:ext uri="{FF2B5EF4-FFF2-40B4-BE49-F238E27FC236}">
                <a16:creationId xmlns:a16="http://schemas.microsoft.com/office/drawing/2014/main" id="{24D2D3FB-A947-4ED8-A614-5B302B50A60A}"/>
              </a:ext>
            </a:extLst>
          </p:cNvPr>
          <p:cNvSpPr>
            <a:spLocks noGrp="1"/>
          </p:cNvSpPr>
          <p:nvPr>
            <p:ph type="sldNum" sz="quarter" idx="12"/>
          </p:nvPr>
        </p:nvSpPr>
        <p:spPr/>
        <p:txBody>
          <a:bodyPr/>
          <a:lstStyle/>
          <a:p>
            <a:fld id="{EE51D780-C5BE-4009-8777-3078C0CBFD18}" type="slidenum">
              <a:rPr kumimoji="1" lang="ja-JP" altLang="en-US" smtClean="0"/>
              <a:t>‹#›</a:t>
            </a:fld>
            <a:endParaRPr kumimoji="1" lang="ja-JP" altLang="en-US"/>
          </a:p>
        </p:txBody>
      </p:sp>
    </p:spTree>
    <p:extLst>
      <p:ext uri="{BB962C8B-B14F-4D97-AF65-F5344CB8AC3E}">
        <p14:creationId xmlns:p14="http://schemas.microsoft.com/office/powerpoint/2010/main" val="273050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白紙">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F74CF4A-9894-8E46-A75A-F2DB7087DD77}"/>
              </a:ext>
            </a:extLst>
          </p:cNvPr>
          <p:cNvSpPr>
            <a:spLocks noGrp="1"/>
          </p:cNvSpPr>
          <p:nvPr>
            <p:ph type="sldNum" sz="quarter" idx="12"/>
          </p:nvPr>
        </p:nvSpPr>
        <p:spPr>
          <a:xfrm>
            <a:off x="0" y="6498323"/>
            <a:ext cx="465974" cy="365125"/>
          </a:xfrm>
        </p:spPr>
        <p:txBody>
          <a:bodyPr/>
          <a:lstStyle>
            <a:lvl1pPr>
              <a:defRPr>
                <a:solidFill>
                  <a:schemeClr val="bg1">
                    <a:lumMod val="85000"/>
                  </a:schemeClr>
                </a:solidFill>
                <a:latin typeface="Arial" panose="020B0604020202020204" pitchFamily="34" charset="0"/>
                <a:cs typeface="Arial" panose="020B0604020202020204" pitchFamily="34" charset="0"/>
              </a:defRPr>
            </a:lvl1pPr>
          </a:lstStyle>
          <a:p>
            <a:fld id="{CB4718EB-5F2E-B543-884F-BC57E0540290}" type="slidenum">
              <a:rPr lang="ja-JP" altLang="en-US" smtClean="0"/>
              <a:pPr/>
              <a:t>‹#›</a:t>
            </a:fld>
            <a:endParaRPr lang="ja-JP" altLang="en-US" dirty="0"/>
          </a:p>
        </p:txBody>
      </p:sp>
      <p:sp>
        <p:nvSpPr>
          <p:cNvPr id="9" name="正方形/長方形 8">
            <a:extLst>
              <a:ext uri="{FF2B5EF4-FFF2-40B4-BE49-F238E27FC236}">
                <a16:creationId xmlns:a16="http://schemas.microsoft.com/office/drawing/2014/main" id="{4D9998FF-FA20-4864-BEED-869237AC0ADD}"/>
              </a:ext>
            </a:extLst>
          </p:cNvPr>
          <p:cNvSpPr/>
          <p:nvPr/>
        </p:nvSpPr>
        <p:spPr>
          <a:xfrm>
            <a:off x="0" y="0"/>
            <a:ext cx="9906000" cy="64983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kumimoji="1" lang="ja-JP" altLang="en-US" dirty="0"/>
          </a:p>
        </p:txBody>
      </p:sp>
      <p:cxnSp>
        <p:nvCxnSpPr>
          <p:cNvPr id="4" name="直線コネクタ 3">
            <a:extLst>
              <a:ext uri="{FF2B5EF4-FFF2-40B4-BE49-F238E27FC236}">
                <a16:creationId xmlns:a16="http://schemas.microsoft.com/office/drawing/2014/main" id="{F0534715-3283-6F4A-B68C-72FAA2D0B05C}"/>
              </a:ext>
            </a:extLst>
          </p:cNvPr>
          <p:cNvCxnSpPr>
            <a:cxnSpLocks/>
          </p:cNvCxnSpPr>
          <p:nvPr/>
        </p:nvCxnSpPr>
        <p:spPr>
          <a:xfrm>
            <a:off x="143839" y="883889"/>
            <a:ext cx="7931649" cy="25396"/>
          </a:xfrm>
          <a:prstGeom prst="line">
            <a:avLst/>
          </a:prstGeom>
          <a:ln w="12700" cap="rnd">
            <a:solidFill>
              <a:srgbClr val="6D6661"/>
            </a:solidFill>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D0C55F11-F56C-9544-B6A7-A9678F37D482}"/>
              </a:ext>
            </a:extLst>
          </p:cNvPr>
          <p:cNvCxnSpPr>
            <a:cxnSpLocks/>
          </p:cNvCxnSpPr>
          <p:nvPr/>
        </p:nvCxnSpPr>
        <p:spPr>
          <a:xfrm>
            <a:off x="143839" y="832517"/>
            <a:ext cx="7931649" cy="25396"/>
          </a:xfrm>
          <a:prstGeom prst="line">
            <a:avLst/>
          </a:prstGeom>
          <a:ln w="12700" cap="rnd">
            <a:solidFill>
              <a:srgbClr val="6D6661"/>
            </a:solidFill>
          </a:ln>
        </p:spPr>
        <p:style>
          <a:lnRef idx="1">
            <a:schemeClr val="accent1"/>
          </a:lnRef>
          <a:fillRef idx="0">
            <a:schemeClr val="accent1"/>
          </a:fillRef>
          <a:effectRef idx="0">
            <a:schemeClr val="accent1"/>
          </a:effectRef>
          <a:fontRef idx="minor">
            <a:schemeClr val="tx1"/>
          </a:fontRef>
        </p:style>
      </p:cxnSp>
      <p:sp>
        <p:nvSpPr>
          <p:cNvPr id="3" name="テキスト プレースホルダー 2">
            <a:extLst>
              <a:ext uri="{FF2B5EF4-FFF2-40B4-BE49-F238E27FC236}">
                <a16:creationId xmlns:a16="http://schemas.microsoft.com/office/drawing/2014/main" id="{09EA6DAA-5CEC-EB43-A14C-1931C550DA1C}"/>
              </a:ext>
            </a:extLst>
          </p:cNvPr>
          <p:cNvSpPr>
            <a:spLocks noGrp="1"/>
          </p:cNvSpPr>
          <p:nvPr>
            <p:ph type="body" sz="quarter" idx="13"/>
          </p:nvPr>
        </p:nvSpPr>
        <p:spPr>
          <a:xfrm>
            <a:off x="143839" y="311241"/>
            <a:ext cx="7862888" cy="571500"/>
          </a:xfrm>
        </p:spPr>
        <p:txBody>
          <a:bodyPr>
            <a:normAutofit/>
          </a:bodyPr>
          <a:lstStyle>
            <a:lvl1pPr marL="0" indent="0">
              <a:buNone/>
              <a:defRPr sz="3300">
                <a:solidFill>
                  <a:srgbClr val="6D6661"/>
                </a:solidFill>
                <a:latin typeface="UD デジタル 教科書体 N-R" panose="02020400000000000000" pitchFamily="17" charset="-128"/>
                <a:ea typeface="UD デジタル 教科書体 N-R" panose="02020400000000000000" pitchFamily="17" charset="-128"/>
              </a:defRPr>
            </a:lvl1pPr>
          </a:lstStyle>
          <a:p>
            <a:pPr lvl="0"/>
            <a:r>
              <a:rPr kumimoji="1" lang="ja-JP" altLang="en-US" dirty="0"/>
              <a:t>マスター テキストの書式設定</a:t>
            </a:r>
          </a:p>
        </p:txBody>
      </p:sp>
      <p:sp>
        <p:nvSpPr>
          <p:cNvPr id="8" name="テキスト プレースホルダー 7">
            <a:extLst>
              <a:ext uri="{FF2B5EF4-FFF2-40B4-BE49-F238E27FC236}">
                <a16:creationId xmlns:a16="http://schemas.microsoft.com/office/drawing/2014/main" id="{972B18D0-D7E7-7C47-91AC-5493FA63192C}"/>
              </a:ext>
            </a:extLst>
          </p:cNvPr>
          <p:cNvSpPr>
            <a:spLocks noGrp="1"/>
          </p:cNvSpPr>
          <p:nvPr>
            <p:ph type="body" sz="quarter" idx="14"/>
          </p:nvPr>
        </p:nvSpPr>
        <p:spPr>
          <a:xfrm>
            <a:off x="784225" y="1264920"/>
            <a:ext cx="8351838" cy="4899660"/>
          </a:xfrm>
        </p:spPr>
        <p:txBody>
          <a:bodyPr>
            <a:noAutofit/>
          </a:bodyPr>
          <a:lstStyle>
            <a:lvl1pPr marL="0" indent="0">
              <a:lnSpc>
                <a:spcPct val="120000"/>
              </a:lnSpc>
              <a:buClr>
                <a:srgbClr val="E0B105"/>
              </a:buClr>
              <a:buFont typeface="Arial" panose="020B0604020202020204" pitchFamily="34" charset="0"/>
              <a:buNone/>
              <a:defRPr sz="1200" b="1" cap="none" spc="0">
                <a:ln w="0"/>
                <a:solidFill>
                  <a:schemeClr val="tx1"/>
                </a:solidFill>
                <a:effectLst>
                  <a:outerShdw blurRad="38100" dist="19050" dir="2700000" algn="tl" rotWithShape="0">
                    <a:schemeClr val="dk1">
                      <a:alpha val="40000"/>
                    </a:schemeClr>
                  </a:outerShdw>
                </a:effectLst>
                <a:latin typeface="UD デジタル 教科書体 N-R" panose="02020400000000000000" pitchFamily="17" charset="-128"/>
                <a:ea typeface="UD デジタル 教科書体 N-R" panose="02020400000000000000" pitchFamily="17" charset="-128"/>
              </a:defRPr>
            </a:lvl1pPr>
            <a:lvl2pPr marL="534988" indent="-228600">
              <a:lnSpc>
                <a:spcPct val="120000"/>
              </a:lnSpc>
              <a:buClr>
                <a:srgbClr val="E0B105"/>
              </a:buClr>
              <a:buFont typeface="Wingdings" pitchFamily="2" charset="2"/>
              <a:buChar char="u"/>
              <a:defRPr sz="1200">
                <a:solidFill>
                  <a:srgbClr val="6D6661"/>
                </a:solidFill>
                <a:effectLst>
                  <a:glow rad="88900">
                    <a:schemeClr val="bg1"/>
                  </a:glow>
                </a:effectLst>
                <a:latin typeface="UD デジタル 教科書体 N-R" panose="02020400000000000000" pitchFamily="17" charset="-128"/>
                <a:ea typeface="UD デジタル 教科書体 N-R" panose="02020400000000000000" pitchFamily="17" charset="-128"/>
              </a:defRPr>
            </a:lvl2pPr>
            <a:lvl3pPr marL="801688" indent="-228600">
              <a:lnSpc>
                <a:spcPct val="120000"/>
              </a:lnSpc>
              <a:buClr>
                <a:srgbClr val="E0B105"/>
              </a:buClr>
              <a:buFont typeface="Wingdings" panose="05000000000000000000" pitchFamily="2" charset="2"/>
              <a:buChar char="ü"/>
              <a:tabLst>
                <a:tab pos="896938" algn="l"/>
              </a:tabLst>
              <a:defRPr sz="1200">
                <a:solidFill>
                  <a:srgbClr val="6D6661"/>
                </a:solidFill>
                <a:effectLst>
                  <a:glow rad="88900">
                    <a:schemeClr val="bg1"/>
                  </a:glow>
                </a:effectLst>
                <a:latin typeface="UD デジタル 教科書体 N-R" panose="02020400000000000000" pitchFamily="17" charset="-128"/>
                <a:ea typeface="UD デジタル 教科書体 N-R" panose="02020400000000000000" pitchFamily="17" charset="-128"/>
              </a:defRPr>
            </a:lvl3pPr>
            <a:lvl4pPr marL="1600200" indent="-228600">
              <a:buClr>
                <a:srgbClr val="E0B105"/>
              </a:buClr>
              <a:buFont typeface="Arial" panose="020B0604020202020204" pitchFamily="34" charset="0"/>
              <a:buChar char="•"/>
              <a:defRPr sz="1200">
                <a:solidFill>
                  <a:srgbClr val="6D6661"/>
                </a:solidFill>
                <a:effectLst>
                  <a:glow rad="88900">
                    <a:schemeClr val="bg1"/>
                  </a:glow>
                </a:effectLst>
                <a:latin typeface="Yu Mincho" panose="02020400000000000000" pitchFamily="18" charset="-128"/>
                <a:ea typeface="Yu Mincho" panose="02020400000000000000" pitchFamily="18" charset="-128"/>
              </a:defRPr>
            </a:lvl4pPr>
            <a:lvl5pPr marL="2057400" indent="-228600">
              <a:buClr>
                <a:srgbClr val="E0B105"/>
              </a:buClr>
              <a:buFont typeface="Arial" panose="020B0604020202020204" pitchFamily="34" charset="0"/>
              <a:buChar char="•"/>
              <a:defRPr sz="1200">
                <a:solidFill>
                  <a:srgbClr val="6D6661"/>
                </a:solidFill>
                <a:effectLst>
                  <a:glow rad="88900">
                    <a:schemeClr val="bg1"/>
                  </a:glow>
                </a:effectLst>
                <a:latin typeface="Yu Mincho" panose="02020400000000000000" pitchFamily="18" charset="-128"/>
                <a:ea typeface="Yu Mincho" panose="02020400000000000000" pitchFamily="18"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Tree>
    <p:extLst>
      <p:ext uri="{BB962C8B-B14F-4D97-AF65-F5344CB8AC3E}">
        <p14:creationId xmlns:p14="http://schemas.microsoft.com/office/powerpoint/2010/main" val="1455595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D5DEA5-D83D-44D6-B9B2-563F18C7B03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9DF3E82-83C7-4DC3-9D0F-A408B5D785B7}"/>
              </a:ext>
            </a:extLst>
          </p:cNvPr>
          <p:cNvSpPr>
            <a:spLocks noGrp="1"/>
          </p:cNvSpPr>
          <p:nvPr>
            <p:ph idx="1"/>
          </p:nvPr>
        </p:nvSpPr>
        <p:spPr>
          <a:xfrm>
            <a:off x="376238" y="1169670"/>
            <a:ext cx="9184005" cy="4835843"/>
          </a:xfrm>
        </p:spPr>
        <p:txBody>
          <a:bodyPr/>
          <a:lstStyle>
            <a:lvl1pPr marL="0" indent="0">
              <a:buNone/>
              <a:defRPr sz="2800"/>
            </a:lvl1pPr>
            <a:lvl2pPr marL="371475" indent="0">
              <a:buNone/>
              <a:defRPr sz="2800"/>
            </a:lvl2pPr>
            <a:lvl3pPr marL="742950" indent="0">
              <a:buNone/>
              <a:defRPr sz="2800"/>
            </a:lvl3pPr>
            <a:lvl4pPr marL="1114425" indent="0">
              <a:buNone/>
              <a:defRPr sz="2800"/>
            </a:lvl4pPr>
            <a:lvl5pPr marL="1485900" indent="0">
              <a:buNone/>
              <a:defRPr sz="28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F74F0BB1-0E29-4F36-AE08-BDDBD27354EB}"/>
              </a:ext>
            </a:extLst>
          </p:cNvPr>
          <p:cNvSpPr>
            <a:spLocks noGrp="1"/>
          </p:cNvSpPr>
          <p:nvPr>
            <p:ph type="dt" sz="half" idx="10"/>
          </p:nvPr>
        </p:nvSpPr>
        <p:spPr/>
        <p:txBody>
          <a:bodyPr/>
          <a:lstStyle/>
          <a:p>
            <a:fld id="{FA91571A-FDFE-437B-AE65-28EB1180F464}" type="datetime1">
              <a:rPr kumimoji="1" lang="ja-JP" altLang="en-US" smtClean="0"/>
              <a:t>2022/7/29</a:t>
            </a:fld>
            <a:endParaRPr kumimoji="1" lang="ja-JP" altLang="en-US"/>
          </a:p>
        </p:txBody>
      </p:sp>
      <p:sp>
        <p:nvSpPr>
          <p:cNvPr id="5" name="フッター プレースホルダー 4">
            <a:extLst>
              <a:ext uri="{FF2B5EF4-FFF2-40B4-BE49-F238E27FC236}">
                <a16:creationId xmlns:a16="http://schemas.microsoft.com/office/drawing/2014/main" id="{BCBCB771-9469-4AAA-ACDE-7E3F78234D33}"/>
              </a:ext>
            </a:extLst>
          </p:cNvPr>
          <p:cNvSpPr>
            <a:spLocks noGrp="1"/>
          </p:cNvSpPr>
          <p:nvPr>
            <p:ph type="ftr" sz="quarter" idx="11"/>
          </p:nvPr>
        </p:nvSpPr>
        <p:spPr/>
        <p:txBody>
          <a:bodyPr/>
          <a:lstStyle/>
          <a:p>
            <a:r>
              <a:rPr kumimoji="1" lang="en-US" altLang="ja-JP"/>
              <a:t>Copyright (C) Puff Co., Ltd All Rights Reserved.</a:t>
            </a:r>
            <a:endParaRPr kumimoji="1" lang="ja-JP" altLang="en-US"/>
          </a:p>
        </p:txBody>
      </p:sp>
      <p:sp>
        <p:nvSpPr>
          <p:cNvPr id="6" name="スライド番号プレースホルダー 5">
            <a:extLst>
              <a:ext uri="{FF2B5EF4-FFF2-40B4-BE49-F238E27FC236}">
                <a16:creationId xmlns:a16="http://schemas.microsoft.com/office/drawing/2014/main" id="{0FE56912-86EA-4A12-8EC8-ED2767F0D67D}"/>
              </a:ext>
            </a:extLst>
          </p:cNvPr>
          <p:cNvSpPr>
            <a:spLocks noGrp="1"/>
          </p:cNvSpPr>
          <p:nvPr>
            <p:ph type="sldNum" sz="quarter" idx="12"/>
          </p:nvPr>
        </p:nvSpPr>
        <p:spPr/>
        <p:txBody>
          <a:bodyPr/>
          <a:lstStyle/>
          <a:p>
            <a:fld id="{EE51D780-C5BE-4009-8777-3078C0CBFD18}" type="slidenum">
              <a:rPr kumimoji="1" lang="ja-JP" altLang="en-US" smtClean="0"/>
              <a:t>‹#›</a:t>
            </a:fld>
            <a:endParaRPr kumimoji="1" lang="ja-JP" altLang="en-US"/>
          </a:p>
        </p:txBody>
      </p:sp>
    </p:spTree>
    <p:extLst>
      <p:ext uri="{BB962C8B-B14F-4D97-AF65-F5344CB8AC3E}">
        <p14:creationId xmlns:p14="http://schemas.microsoft.com/office/powerpoint/2010/main" val="3869123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9E02F6-FE00-4C43-B1B4-399BC3140BAC}"/>
              </a:ext>
            </a:extLst>
          </p:cNvPr>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9DDC20E-6368-49B7-858D-89EABA9C9F82}"/>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2D39F38-284F-4C96-896C-B2C1CFACEBAA}"/>
              </a:ext>
            </a:extLst>
          </p:cNvPr>
          <p:cNvSpPr>
            <a:spLocks noGrp="1"/>
          </p:cNvSpPr>
          <p:nvPr>
            <p:ph type="dt" sz="half" idx="10"/>
          </p:nvPr>
        </p:nvSpPr>
        <p:spPr/>
        <p:txBody>
          <a:bodyPr/>
          <a:lstStyle/>
          <a:p>
            <a:fld id="{A9D5FC0E-11C0-4C36-B863-B00766031C36}" type="datetime1">
              <a:rPr kumimoji="1" lang="ja-JP" altLang="en-US" smtClean="0"/>
              <a:t>2022/7/29</a:t>
            </a:fld>
            <a:endParaRPr kumimoji="1" lang="ja-JP" altLang="en-US"/>
          </a:p>
        </p:txBody>
      </p:sp>
      <p:sp>
        <p:nvSpPr>
          <p:cNvPr id="5" name="フッター プレースホルダー 4">
            <a:extLst>
              <a:ext uri="{FF2B5EF4-FFF2-40B4-BE49-F238E27FC236}">
                <a16:creationId xmlns:a16="http://schemas.microsoft.com/office/drawing/2014/main" id="{BCEFB064-D841-48A2-902F-6E8D7831A5EB}"/>
              </a:ext>
            </a:extLst>
          </p:cNvPr>
          <p:cNvSpPr>
            <a:spLocks noGrp="1"/>
          </p:cNvSpPr>
          <p:nvPr>
            <p:ph type="ftr" sz="quarter" idx="11"/>
          </p:nvPr>
        </p:nvSpPr>
        <p:spPr/>
        <p:txBody>
          <a:bodyPr/>
          <a:lstStyle/>
          <a:p>
            <a:r>
              <a:rPr kumimoji="1" lang="en-US" altLang="ja-JP"/>
              <a:t>Copyright (C) Puff Co., Ltd All Rights Reserved.</a:t>
            </a:r>
            <a:endParaRPr kumimoji="1" lang="ja-JP" altLang="en-US"/>
          </a:p>
        </p:txBody>
      </p:sp>
      <p:sp>
        <p:nvSpPr>
          <p:cNvPr id="6" name="スライド番号プレースホルダー 5">
            <a:extLst>
              <a:ext uri="{FF2B5EF4-FFF2-40B4-BE49-F238E27FC236}">
                <a16:creationId xmlns:a16="http://schemas.microsoft.com/office/drawing/2014/main" id="{CD6AB83F-EB98-4A2B-A416-D2CBD445B87E}"/>
              </a:ext>
            </a:extLst>
          </p:cNvPr>
          <p:cNvSpPr>
            <a:spLocks noGrp="1"/>
          </p:cNvSpPr>
          <p:nvPr>
            <p:ph type="sldNum" sz="quarter" idx="12"/>
          </p:nvPr>
        </p:nvSpPr>
        <p:spPr/>
        <p:txBody>
          <a:bodyPr/>
          <a:lstStyle/>
          <a:p>
            <a:fld id="{EE51D780-C5BE-4009-8777-3078C0CBFD18}" type="slidenum">
              <a:rPr kumimoji="1" lang="ja-JP" altLang="en-US" smtClean="0"/>
              <a:t>‹#›</a:t>
            </a:fld>
            <a:endParaRPr kumimoji="1" lang="ja-JP" altLang="en-US"/>
          </a:p>
        </p:txBody>
      </p:sp>
    </p:spTree>
    <p:extLst>
      <p:ext uri="{BB962C8B-B14F-4D97-AF65-F5344CB8AC3E}">
        <p14:creationId xmlns:p14="http://schemas.microsoft.com/office/powerpoint/2010/main" val="3229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5FE089-E0CE-4320-8A76-FE87C50FA49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7D6392B-CF77-4518-8EB2-B55D22C1810F}"/>
              </a:ext>
            </a:extLst>
          </p:cNvPr>
          <p:cNvSpPr>
            <a:spLocks noGrp="1"/>
          </p:cNvSpPr>
          <p:nvPr>
            <p:ph sz="half" idx="1"/>
          </p:nvPr>
        </p:nvSpPr>
        <p:spPr>
          <a:xfrm>
            <a:off x="315278" y="1310640"/>
            <a:ext cx="4545330" cy="4866323"/>
          </a:xfrm>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コンテンツ プレースホルダー 3">
            <a:extLst>
              <a:ext uri="{FF2B5EF4-FFF2-40B4-BE49-F238E27FC236}">
                <a16:creationId xmlns:a16="http://schemas.microsoft.com/office/drawing/2014/main" id="{6FFA6558-D64F-4ACA-B952-8DFCD568911C}"/>
              </a:ext>
            </a:extLst>
          </p:cNvPr>
          <p:cNvSpPr>
            <a:spLocks noGrp="1"/>
          </p:cNvSpPr>
          <p:nvPr>
            <p:ph sz="half" idx="2"/>
          </p:nvPr>
        </p:nvSpPr>
        <p:spPr>
          <a:xfrm>
            <a:off x="5014913" y="1310640"/>
            <a:ext cx="4545330" cy="486632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517CAA9-CDA4-4E36-AB87-DDBB5D5A81E5}"/>
              </a:ext>
            </a:extLst>
          </p:cNvPr>
          <p:cNvSpPr>
            <a:spLocks noGrp="1"/>
          </p:cNvSpPr>
          <p:nvPr>
            <p:ph type="dt" sz="half" idx="10"/>
          </p:nvPr>
        </p:nvSpPr>
        <p:spPr/>
        <p:txBody>
          <a:bodyPr/>
          <a:lstStyle/>
          <a:p>
            <a:fld id="{5FB06A7A-22EE-481D-8E8D-8E839B7BF7C7}" type="datetime1">
              <a:rPr kumimoji="1" lang="ja-JP" altLang="en-US" smtClean="0"/>
              <a:t>2022/7/29</a:t>
            </a:fld>
            <a:endParaRPr kumimoji="1" lang="ja-JP" altLang="en-US"/>
          </a:p>
        </p:txBody>
      </p:sp>
      <p:sp>
        <p:nvSpPr>
          <p:cNvPr id="6" name="フッター プレースホルダー 5">
            <a:extLst>
              <a:ext uri="{FF2B5EF4-FFF2-40B4-BE49-F238E27FC236}">
                <a16:creationId xmlns:a16="http://schemas.microsoft.com/office/drawing/2014/main" id="{223671E5-352D-4C4A-84C2-9D2279949AA4}"/>
              </a:ext>
            </a:extLst>
          </p:cNvPr>
          <p:cNvSpPr>
            <a:spLocks noGrp="1"/>
          </p:cNvSpPr>
          <p:nvPr>
            <p:ph type="ftr" sz="quarter" idx="11"/>
          </p:nvPr>
        </p:nvSpPr>
        <p:spPr/>
        <p:txBody>
          <a:bodyPr/>
          <a:lstStyle/>
          <a:p>
            <a:r>
              <a:rPr kumimoji="1" lang="en-US" altLang="ja-JP"/>
              <a:t>Copyright (C) Puff Co., Ltd All Rights Reserved.</a:t>
            </a:r>
            <a:endParaRPr kumimoji="1" lang="ja-JP" altLang="en-US"/>
          </a:p>
        </p:txBody>
      </p:sp>
      <p:sp>
        <p:nvSpPr>
          <p:cNvPr id="7" name="スライド番号プレースホルダー 6">
            <a:extLst>
              <a:ext uri="{FF2B5EF4-FFF2-40B4-BE49-F238E27FC236}">
                <a16:creationId xmlns:a16="http://schemas.microsoft.com/office/drawing/2014/main" id="{6F8FA685-F4DF-46B8-8E0F-C5E510CE1B82}"/>
              </a:ext>
            </a:extLst>
          </p:cNvPr>
          <p:cNvSpPr>
            <a:spLocks noGrp="1"/>
          </p:cNvSpPr>
          <p:nvPr>
            <p:ph type="sldNum" sz="quarter" idx="12"/>
          </p:nvPr>
        </p:nvSpPr>
        <p:spPr/>
        <p:txBody>
          <a:bodyPr/>
          <a:lstStyle/>
          <a:p>
            <a:fld id="{EE51D780-C5BE-4009-8777-3078C0CBFD18}" type="slidenum">
              <a:rPr kumimoji="1" lang="ja-JP" altLang="en-US" smtClean="0"/>
              <a:t>‹#›</a:t>
            </a:fld>
            <a:endParaRPr kumimoji="1" lang="ja-JP" altLang="en-US"/>
          </a:p>
        </p:txBody>
      </p:sp>
    </p:spTree>
    <p:extLst>
      <p:ext uri="{BB962C8B-B14F-4D97-AF65-F5344CB8AC3E}">
        <p14:creationId xmlns:p14="http://schemas.microsoft.com/office/powerpoint/2010/main" val="2087371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096860-85BE-441E-9205-2180057E7544}"/>
              </a:ext>
            </a:extLst>
          </p:cNvPr>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08367CE-03C5-4DBE-8667-4A5374923F10}"/>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39BF581-99B7-475E-92DA-FF502652F10B}"/>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4E1ACFD-8919-4CD3-B479-83D74BCF5423}"/>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2763696-CEB1-4031-AFF2-61BB6F50790E}"/>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FBBD1B0-EAE5-42E9-8A7D-B36A3A9D11D7}"/>
              </a:ext>
            </a:extLst>
          </p:cNvPr>
          <p:cNvSpPr>
            <a:spLocks noGrp="1"/>
          </p:cNvSpPr>
          <p:nvPr>
            <p:ph type="dt" sz="half" idx="10"/>
          </p:nvPr>
        </p:nvSpPr>
        <p:spPr/>
        <p:txBody>
          <a:bodyPr/>
          <a:lstStyle/>
          <a:p>
            <a:fld id="{CC9EEC43-3434-44ED-91DB-F295D613EA1F}" type="datetime1">
              <a:rPr kumimoji="1" lang="ja-JP" altLang="en-US" smtClean="0"/>
              <a:t>2022/7/29</a:t>
            </a:fld>
            <a:endParaRPr kumimoji="1" lang="ja-JP" altLang="en-US"/>
          </a:p>
        </p:txBody>
      </p:sp>
      <p:sp>
        <p:nvSpPr>
          <p:cNvPr id="8" name="フッター プレースホルダー 7">
            <a:extLst>
              <a:ext uri="{FF2B5EF4-FFF2-40B4-BE49-F238E27FC236}">
                <a16:creationId xmlns:a16="http://schemas.microsoft.com/office/drawing/2014/main" id="{8BAF0AB5-B224-4A1A-9A45-DED9D0B26B1A}"/>
              </a:ext>
            </a:extLst>
          </p:cNvPr>
          <p:cNvSpPr>
            <a:spLocks noGrp="1"/>
          </p:cNvSpPr>
          <p:nvPr>
            <p:ph type="ftr" sz="quarter" idx="11"/>
          </p:nvPr>
        </p:nvSpPr>
        <p:spPr/>
        <p:txBody>
          <a:bodyPr/>
          <a:lstStyle/>
          <a:p>
            <a:r>
              <a:rPr kumimoji="1" lang="en-US" altLang="ja-JP"/>
              <a:t>Copyright (C) Puff Co., Ltd All Rights Reserved.</a:t>
            </a:r>
            <a:endParaRPr kumimoji="1" lang="ja-JP" altLang="en-US"/>
          </a:p>
        </p:txBody>
      </p:sp>
      <p:sp>
        <p:nvSpPr>
          <p:cNvPr id="9" name="スライド番号プレースホルダー 8">
            <a:extLst>
              <a:ext uri="{FF2B5EF4-FFF2-40B4-BE49-F238E27FC236}">
                <a16:creationId xmlns:a16="http://schemas.microsoft.com/office/drawing/2014/main" id="{6806CB51-5ABE-4BED-9E51-F1B680A541E4}"/>
              </a:ext>
            </a:extLst>
          </p:cNvPr>
          <p:cNvSpPr>
            <a:spLocks noGrp="1"/>
          </p:cNvSpPr>
          <p:nvPr>
            <p:ph type="sldNum" sz="quarter" idx="12"/>
          </p:nvPr>
        </p:nvSpPr>
        <p:spPr/>
        <p:txBody>
          <a:bodyPr/>
          <a:lstStyle/>
          <a:p>
            <a:fld id="{EE51D780-C5BE-4009-8777-3078C0CBFD18}" type="slidenum">
              <a:rPr kumimoji="1" lang="ja-JP" altLang="en-US" smtClean="0"/>
              <a:t>‹#›</a:t>
            </a:fld>
            <a:endParaRPr kumimoji="1" lang="ja-JP" altLang="en-US"/>
          </a:p>
        </p:txBody>
      </p:sp>
    </p:spTree>
    <p:extLst>
      <p:ext uri="{BB962C8B-B14F-4D97-AF65-F5344CB8AC3E}">
        <p14:creationId xmlns:p14="http://schemas.microsoft.com/office/powerpoint/2010/main" val="216912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184815-D6EA-4E35-A4A1-1A92844D69E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473A3AD-B9BE-4152-9306-7B4E853DBC2C}"/>
              </a:ext>
            </a:extLst>
          </p:cNvPr>
          <p:cNvSpPr>
            <a:spLocks noGrp="1"/>
          </p:cNvSpPr>
          <p:nvPr>
            <p:ph type="dt" sz="half" idx="10"/>
          </p:nvPr>
        </p:nvSpPr>
        <p:spPr/>
        <p:txBody>
          <a:bodyPr/>
          <a:lstStyle/>
          <a:p>
            <a:fld id="{89819601-027A-4122-B0CB-63582F9E1467}" type="datetime1">
              <a:rPr kumimoji="1" lang="ja-JP" altLang="en-US" smtClean="0"/>
              <a:t>2022/7/29</a:t>
            </a:fld>
            <a:endParaRPr kumimoji="1" lang="ja-JP" altLang="en-US"/>
          </a:p>
        </p:txBody>
      </p:sp>
      <p:sp>
        <p:nvSpPr>
          <p:cNvPr id="4" name="フッター プレースホルダー 3">
            <a:extLst>
              <a:ext uri="{FF2B5EF4-FFF2-40B4-BE49-F238E27FC236}">
                <a16:creationId xmlns:a16="http://schemas.microsoft.com/office/drawing/2014/main" id="{18324019-ABB7-43F6-B72A-850124D49A4D}"/>
              </a:ext>
            </a:extLst>
          </p:cNvPr>
          <p:cNvSpPr>
            <a:spLocks noGrp="1"/>
          </p:cNvSpPr>
          <p:nvPr>
            <p:ph type="ftr" sz="quarter" idx="11"/>
          </p:nvPr>
        </p:nvSpPr>
        <p:spPr/>
        <p:txBody>
          <a:bodyPr/>
          <a:lstStyle/>
          <a:p>
            <a:r>
              <a:rPr kumimoji="1" lang="en-US" altLang="ja-JP"/>
              <a:t>Copyright (C) Puff Co., Ltd All Rights Reserved.</a:t>
            </a:r>
            <a:endParaRPr kumimoji="1" lang="ja-JP" altLang="en-US"/>
          </a:p>
        </p:txBody>
      </p:sp>
      <p:sp>
        <p:nvSpPr>
          <p:cNvPr id="5" name="スライド番号プレースホルダー 4">
            <a:extLst>
              <a:ext uri="{FF2B5EF4-FFF2-40B4-BE49-F238E27FC236}">
                <a16:creationId xmlns:a16="http://schemas.microsoft.com/office/drawing/2014/main" id="{26743678-40B5-4DA4-B32E-C0550C04F1C6}"/>
              </a:ext>
            </a:extLst>
          </p:cNvPr>
          <p:cNvSpPr>
            <a:spLocks noGrp="1"/>
          </p:cNvSpPr>
          <p:nvPr>
            <p:ph type="sldNum" sz="quarter" idx="12"/>
          </p:nvPr>
        </p:nvSpPr>
        <p:spPr/>
        <p:txBody>
          <a:bodyPr/>
          <a:lstStyle/>
          <a:p>
            <a:fld id="{EE51D780-C5BE-4009-8777-3078C0CBFD18}" type="slidenum">
              <a:rPr kumimoji="1" lang="ja-JP" altLang="en-US" smtClean="0"/>
              <a:t>‹#›</a:t>
            </a:fld>
            <a:endParaRPr kumimoji="1" lang="ja-JP" altLang="en-US"/>
          </a:p>
        </p:txBody>
      </p:sp>
      <p:sp>
        <p:nvSpPr>
          <p:cNvPr id="6" name="コンテンツ プレースホルダー 2">
            <a:extLst>
              <a:ext uri="{FF2B5EF4-FFF2-40B4-BE49-F238E27FC236}">
                <a16:creationId xmlns:a16="http://schemas.microsoft.com/office/drawing/2014/main" id="{69832330-02DB-411F-9331-12CE91306494}"/>
              </a:ext>
            </a:extLst>
          </p:cNvPr>
          <p:cNvSpPr>
            <a:spLocks noGrp="1"/>
          </p:cNvSpPr>
          <p:nvPr>
            <p:ph idx="1"/>
          </p:nvPr>
        </p:nvSpPr>
        <p:spPr>
          <a:xfrm>
            <a:off x="360997" y="1181101"/>
            <a:ext cx="9184005" cy="681990"/>
          </a:xfrm>
        </p:spPr>
        <p:txBody>
          <a:bodyPr/>
          <a:lstStyle>
            <a:lvl1pPr marL="0" indent="0">
              <a:buNone/>
              <a:defRPr/>
            </a:lvl1pPr>
            <a:lvl2pPr marL="371475" indent="0">
              <a:buNone/>
              <a:defRPr/>
            </a:lvl2pPr>
            <a:lvl3pPr marL="742950" indent="0">
              <a:buNone/>
              <a:defRPr/>
            </a:lvl3pPr>
            <a:lvl4pPr marL="1114425" indent="0">
              <a:buNone/>
              <a:defRPr/>
            </a:lvl4pPr>
            <a:lvl5pPr marL="1485900" indent="0">
              <a:buNone/>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433207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184815-D6EA-4E35-A4A1-1A92844D69E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473A3AD-B9BE-4152-9306-7B4E853DBC2C}"/>
              </a:ext>
            </a:extLst>
          </p:cNvPr>
          <p:cNvSpPr>
            <a:spLocks noGrp="1"/>
          </p:cNvSpPr>
          <p:nvPr>
            <p:ph type="dt" sz="half" idx="10"/>
          </p:nvPr>
        </p:nvSpPr>
        <p:spPr/>
        <p:txBody>
          <a:bodyPr/>
          <a:lstStyle/>
          <a:p>
            <a:fld id="{28C27BA3-8A34-43B0-847C-562DF6E9F7D9}" type="datetime1">
              <a:rPr kumimoji="1" lang="ja-JP" altLang="en-US" smtClean="0"/>
              <a:t>2022/7/29</a:t>
            </a:fld>
            <a:endParaRPr kumimoji="1" lang="ja-JP" altLang="en-US"/>
          </a:p>
        </p:txBody>
      </p:sp>
      <p:sp>
        <p:nvSpPr>
          <p:cNvPr id="4" name="フッター プレースホルダー 3">
            <a:extLst>
              <a:ext uri="{FF2B5EF4-FFF2-40B4-BE49-F238E27FC236}">
                <a16:creationId xmlns:a16="http://schemas.microsoft.com/office/drawing/2014/main" id="{18324019-ABB7-43F6-B72A-850124D49A4D}"/>
              </a:ext>
            </a:extLst>
          </p:cNvPr>
          <p:cNvSpPr>
            <a:spLocks noGrp="1"/>
          </p:cNvSpPr>
          <p:nvPr>
            <p:ph type="ftr" sz="quarter" idx="11"/>
          </p:nvPr>
        </p:nvSpPr>
        <p:spPr/>
        <p:txBody>
          <a:bodyPr/>
          <a:lstStyle/>
          <a:p>
            <a:r>
              <a:rPr kumimoji="1" lang="en-US" altLang="ja-JP"/>
              <a:t>Copyright (C) Puff Co., Ltd All Rights Reserved.</a:t>
            </a:r>
            <a:endParaRPr kumimoji="1" lang="ja-JP" altLang="en-US"/>
          </a:p>
        </p:txBody>
      </p:sp>
      <p:sp>
        <p:nvSpPr>
          <p:cNvPr id="5" name="スライド番号プレースホルダー 4">
            <a:extLst>
              <a:ext uri="{FF2B5EF4-FFF2-40B4-BE49-F238E27FC236}">
                <a16:creationId xmlns:a16="http://schemas.microsoft.com/office/drawing/2014/main" id="{26743678-40B5-4DA4-B32E-C0550C04F1C6}"/>
              </a:ext>
            </a:extLst>
          </p:cNvPr>
          <p:cNvSpPr>
            <a:spLocks noGrp="1"/>
          </p:cNvSpPr>
          <p:nvPr>
            <p:ph type="sldNum" sz="quarter" idx="12"/>
          </p:nvPr>
        </p:nvSpPr>
        <p:spPr/>
        <p:txBody>
          <a:bodyPr/>
          <a:lstStyle/>
          <a:p>
            <a:fld id="{EE51D780-C5BE-4009-8777-3078C0CBFD18}" type="slidenum">
              <a:rPr kumimoji="1" lang="ja-JP" altLang="en-US" smtClean="0"/>
              <a:t>‹#›</a:t>
            </a:fld>
            <a:endParaRPr kumimoji="1" lang="ja-JP" altLang="en-US"/>
          </a:p>
        </p:txBody>
      </p:sp>
    </p:spTree>
    <p:extLst>
      <p:ext uri="{BB962C8B-B14F-4D97-AF65-F5344CB8AC3E}">
        <p14:creationId xmlns:p14="http://schemas.microsoft.com/office/powerpoint/2010/main" val="3382728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A69F8FF-9B71-4EF0-A489-D5FF97671A46}"/>
              </a:ext>
            </a:extLst>
          </p:cNvPr>
          <p:cNvSpPr>
            <a:spLocks noGrp="1"/>
          </p:cNvSpPr>
          <p:nvPr>
            <p:ph type="dt" sz="half" idx="10"/>
          </p:nvPr>
        </p:nvSpPr>
        <p:spPr/>
        <p:txBody>
          <a:bodyPr/>
          <a:lstStyle/>
          <a:p>
            <a:fld id="{A5024CAA-D629-4998-A345-45865A3CC9E0}" type="datetime1">
              <a:rPr kumimoji="1" lang="ja-JP" altLang="en-US" smtClean="0"/>
              <a:t>2022/7/29</a:t>
            </a:fld>
            <a:endParaRPr kumimoji="1" lang="ja-JP" altLang="en-US"/>
          </a:p>
        </p:txBody>
      </p:sp>
      <p:sp>
        <p:nvSpPr>
          <p:cNvPr id="3" name="フッター プレースホルダー 2">
            <a:extLst>
              <a:ext uri="{FF2B5EF4-FFF2-40B4-BE49-F238E27FC236}">
                <a16:creationId xmlns:a16="http://schemas.microsoft.com/office/drawing/2014/main" id="{43E77389-F64F-4BA8-965F-6A872546A22B}"/>
              </a:ext>
            </a:extLst>
          </p:cNvPr>
          <p:cNvSpPr>
            <a:spLocks noGrp="1"/>
          </p:cNvSpPr>
          <p:nvPr>
            <p:ph type="ftr" sz="quarter" idx="11"/>
          </p:nvPr>
        </p:nvSpPr>
        <p:spPr/>
        <p:txBody>
          <a:bodyPr/>
          <a:lstStyle/>
          <a:p>
            <a:r>
              <a:rPr kumimoji="1" lang="en-US" altLang="ja-JP"/>
              <a:t>Copyright (C) Puff Co., Ltd All Rights Reserved.</a:t>
            </a:r>
            <a:endParaRPr kumimoji="1" lang="ja-JP" altLang="en-US"/>
          </a:p>
        </p:txBody>
      </p:sp>
      <p:sp>
        <p:nvSpPr>
          <p:cNvPr id="4" name="スライド番号プレースホルダー 3">
            <a:extLst>
              <a:ext uri="{FF2B5EF4-FFF2-40B4-BE49-F238E27FC236}">
                <a16:creationId xmlns:a16="http://schemas.microsoft.com/office/drawing/2014/main" id="{BA4C0B7C-5F8C-41ED-B272-FB16CFD38B31}"/>
              </a:ext>
            </a:extLst>
          </p:cNvPr>
          <p:cNvSpPr>
            <a:spLocks noGrp="1"/>
          </p:cNvSpPr>
          <p:nvPr>
            <p:ph type="sldNum" sz="quarter" idx="12"/>
          </p:nvPr>
        </p:nvSpPr>
        <p:spPr/>
        <p:txBody>
          <a:bodyPr/>
          <a:lstStyle/>
          <a:p>
            <a:fld id="{EE51D780-C5BE-4009-8777-3078C0CBFD18}" type="slidenum">
              <a:rPr kumimoji="1" lang="ja-JP" altLang="en-US" smtClean="0"/>
              <a:t>‹#›</a:t>
            </a:fld>
            <a:endParaRPr kumimoji="1" lang="ja-JP" altLang="en-US"/>
          </a:p>
        </p:txBody>
      </p:sp>
    </p:spTree>
    <p:extLst>
      <p:ext uri="{BB962C8B-B14F-4D97-AF65-F5344CB8AC3E}">
        <p14:creationId xmlns:p14="http://schemas.microsoft.com/office/powerpoint/2010/main" val="64881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0740BD-27E0-4B6E-B313-11257EE9C7C8}"/>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E80DDB4-EC76-48D5-87BE-31904DD3BA95}"/>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2BE4ECD-737E-4D0B-912C-D92D6248B038}"/>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77F3C05-DD6B-42C2-9A37-108AE8B54AFE}"/>
              </a:ext>
            </a:extLst>
          </p:cNvPr>
          <p:cNvSpPr>
            <a:spLocks noGrp="1"/>
          </p:cNvSpPr>
          <p:nvPr>
            <p:ph type="dt" sz="half" idx="10"/>
          </p:nvPr>
        </p:nvSpPr>
        <p:spPr/>
        <p:txBody>
          <a:bodyPr/>
          <a:lstStyle/>
          <a:p>
            <a:fld id="{FD9B8A9E-8075-4209-A6A3-86AFE0377932}" type="datetime1">
              <a:rPr kumimoji="1" lang="ja-JP" altLang="en-US" smtClean="0"/>
              <a:t>2022/7/29</a:t>
            </a:fld>
            <a:endParaRPr kumimoji="1" lang="ja-JP" altLang="en-US"/>
          </a:p>
        </p:txBody>
      </p:sp>
      <p:sp>
        <p:nvSpPr>
          <p:cNvPr id="6" name="フッター プレースホルダー 5">
            <a:extLst>
              <a:ext uri="{FF2B5EF4-FFF2-40B4-BE49-F238E27FC236}">
                <a16:creationId xmlns:a16="http://schemas.microsoft.com/office/drawing/2014/main" id="{39DC2A55-ADFA-4B53-B65A-2D459E4781A4}"/>
              </a:ext>
            </a:extLst>
          </p:cNvPr>
          <p:cNvSpPr>
            <a:spLocks noGrp="1"/>
          </p:cNvSpPr>
          <p:nvPr>
            <p:ph type="ftr" sz="quarter" idx="11"/>
          </p:nvPr>
        </p:nvSpPr>
        <p:spPr/>
        <p:txBody>
          <a:bodyPr/>
          <a:lstStyle/>
          <a:p>
            <a:r>
              <a:rPr kumimoji="1" lang="en-US" altLang="ja-JP"/>
              <a:t>Copyright (C) Puff Co., Ltd All Rights Reserved.</a:t>
            </a:r>
            <a:endParaRPr kumimoji="1" lang="ja-JP" altLang="en-US"/>
          </a:p>
        </p:txBody>
      </p:sp>
      <p:sp>
        <p:nvSpPr>
          <p:cNvPr id="7" name="スライド番号プレースホルダー 6">
            <a:extLst>
              <a:ext uri="{FF2B5EF4-FFF2-40B4-BE49-F238E27FC236}">
                <a16:creationId xmlns:a16="http://schemas.microsoft.com/office/drawing/2014/main" id="{D239FFBC-9C18-4A48-AFD8-8191399254FB}"/>
              </a:ext>
            </a:extLst>
          </p:cNvPr>
          <p:cNvSpPr>
            <a:spLocks noGrp="1"/>
          </p:cNvSpPr>
          <p:nvPr>
            <p:ph type="sldNum" sz="quarter" idx="12"/>
          </p:nvPr>
        </p:nvSpPr>
        <p:spPr/>
        <p:txBody>
          <a:bodyPr/>
          <a:lstStyle/>
          <a:p>
            <a:fld id="{EE51D780-C5BE-4009-8777-3078C0CBFD18}" type="slidenum">
              <a:rPr kumimoji="1" lang="ja-JP" altLang="en-US" smtClean="0"/>
              <a:t>‹#›</a:t>
            </a:fld>
            <a:endParaRPr kumimoji="1" lang="ja-JP" altLang="en-US"/>
          </a:p>
        </p:txBody>
      </p:sp>
    </p:spTree>
    <p:extLst>
      <p:ext uri="{BB962C8B-B14F-4D97-AF65-F5344CB8AC3E}">
        <p14:creationId xmlns:p14="http://schemas.microsoft.com/office/powerpoint/2010/main" val="2215337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97221EBD-7189-48B6-BF3D-B3258066AC50}"/>
              </a:ext>
            </a:extLst>
          </p:cNvPr>
          <p:cNvSpPr>
            <a:spLocks noGrp="1"/>
          </p:cNvSpPr>
          <p:nvPr>
            <p:ph type="body" idx="1"/>
          </p:nvPr>
        </p:nvSpPr>
        <p:spPr>
          <a:xfrm>
            <a:off x="376238" y="1245870"/>
            <a:ext cx="9184005" cy="4931093"/>
          </a:xfrm>
          <a:prstGeom prst="rect">
            <a:avLst/>
          </a:prstGeom>
        </p:spPr>
        <p:txBody>
          <a:bodyPr vert="horz" lIns="91440" tIns="45720" rIns="91440" bIns="45720" rtlCol="0">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25C4EC40-1789-4E6F-9242-34B436E94109}"/>
              </a:ext>
            </a:extLst>
          </p:cNvPr>
          <p:cNvSpPr>
            <a:spLocks noGrp="1"/>
          </p:cNvSpPr>
          <p:nvPr>
            <p:ph type="dt" sz="half" idx="2"/>
          </p:nvPr>
        </p:nvSpPr>
        <p:spPr>
          <a:xfrm>
            <a:off x="40671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EA77C6E9-989E-4EDB-A039-1B21D2BA08F3}" type="datetime1">
              <a:rPr kumimoji="1" lang="ja-JP" altLang="en-US" smtClean="0"/>
              <a:t>2022/7/29</a:t>
            </a:fld>
            <a:endParaRPr kumimoji="1" lang="ja-JP" altLang="en-US"/>
          </a:p>
        </p:txBody>
      </p:sp>
      <p:sp>
        <p:nvSpPr>
          <p:cNvPr id="5" name="フッター プレースホルダー 4">
            <a:extLst>
              <a:ext uri="{FF2B5EF4-FFF2-40B4-BE49-F238E27FC236}">
                <a16:creationId xmlns:a16="http://schemas.microsoft.com/office/drawing/2014/main" id="{E9C4DED2-2786-40B5-919D-9E3A25C9C5F0}"/>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r>
              <a:rPr lang="en-US" altLang="ja-JP"/>
              <a:t>Copyright (C) Puff Co., Ltd All Rights Reserved.</a:t>
            </a:r>
            <a:endParaRPr lang="ja-JP" altLang="en-US" dirty="0"/>
          </a:p>
        </p:txBody>
      </p:sp>
      <p:sp>
        <p:nvSpPr>
          <p:cNvPr id="6" name="スライド番号プレースホルダー 5">
            <a:extLst>
              <a:ext uri="{FF2B5EF4-FFF2-40B4-BE49-F238E27FC236}">
                <a16:creationId xmlns:a16="http://schemas.microsoft.com/office/drawing/2014/main" id="{96F1BF86-ABC3-4B32-A27B-A3F7096CBC99}"/>
              </a:ext>
            </a:extLst>
          </p:cNvPr>
          <p:cNvSpPr>
            <a:spLocks noGrp="1"/>
          </p:cNvSpPr>
          <p:nvPr>
            <p:ph type="sldNum" sz="quarter" idx="4"/>
          </p:nvPr>
        </p:nvSpPr>
        <p:spPr>
          <a:xfrm>
            <a:off x="736187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EE51D780-C5BE-4009-8777-3078C0CBFD18}"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16CA6859-B21D-4FFD-BABC-A9F2B186FFB1}"/>
              </a:ext>
            </a:extLst>
          </p:cNvPr>
          <p:cNvSpPr/>
          <p:nvPr userDrawn="1"/>
        </p:nvSpPr>
        <p:spPr>
          <a:xfrm>
            <a:off x="0" y="0"/>
            <a:ext cx="9906000" cy="97536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プレースホルダー 1">
            <a:extLst>
              <a:ext uri="{FF2B5EF4-FFF2-40B4-BE49-F238E27FC236}">
                <a16:creationId xmlns:a16="http://schemas.microsoft.com/office/drawing/2014/main" id="{1A7B3564-43FD-4041-A27C-8DED5F7FCF48}"/>
              </a:ext>
            </a:extLst>
          </p:cNvPr>
          <p:cNvSpPr>
            <a:spLocks noGrp="1"/>
          </p:cNvSpPr>
          <p:nvPr>
            <p:ph type="title"/>
          </p:nvPr>
        </p:nvSpPr>
        <p:spPr>
          <a:xfrm>
            <a:off x="335280" y="0"/>
            <a:ext cx="9224963" cy="1005840"/>
          </a:xfrm>
          <a:prstGeom prst="rect">
            <a:avLst/>
          </a:prstGeom>
          <a:ln>
            <a:noFill/>
          </a:ln>
        </p:spPr>
        <p:txBody>
          <a:bodyPr vert="horz" lIns="91440" tIns="45720" rIns="91440" bIns="45720" rtlCol="0" anchor="ctr">
            <a:normAutofit/>
          </a:bodyPr>
          <a:lstStyle/>
          <a:p>
            <a:r>
              <a:rPr kumimoji="1" lang="ja-JP" altLang="en-US" dirty="0"/>
              <a:t>マスター タイトルの書式設定</a:t>
            </a:r>
          </a:p>
        </p:txBody>
      </p:sp>
    </p:spTree>
    <p:extLst>
      <p:ext uri="{BB962C8B-B14F-4D97-AF65-F5344CB8AC3E}">
        <p14:creationId xmlns:p14="http://schemas.microsoft.com/office/powerpoint/2010/main" val="362166474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20" r:id="rId7"/>
    <p:sldLayoutId id="2147483715" r:id="rId8"/>
    <p:sldLayoutId id="2147483716" r:id="rId9"/>
    <p:sldLayoutId id="2147483717" r:id="rId10"/>
    <p:sldLayoutId id="2147483718" r:id="rId11"/>
    <p:sldLayoutId id="2147483719" r:id="rId12"/>
    <p:sldLayoutId id="2147483721" r:id="rId13"/>
  </p:sldLayoutIdLst>
  <p:hf hdr="0" dt="0"/>
  <p:txStyles>
    <p:titleStyle>
      <a:lvl1pPr algn="l" defTabSz="742950" rtl="0" eaLnBrk="1" latinLnBrk="0" hangingPunct="1">
        <a:lnSpc>
          <a:spcPct val="90000"/>
        </a:lnSpc>
        <a:spcBef>
          <a:spcPct val="0"/>
        </a:spcBef>
        <a:buNone/>
        <a:defRPr kumimoji="1" sz="3575" b="1" kern="1200">
          <a:solidFill>
            <a:schemeClr val="bg1"/>
          </a:solidFill>
          <a:latin typeface="+mj-lt"/>
          <a:ea typeface="+mj-ea"/>
          <a:cs typeface="+mj-cs"/>
        </a:defRPr>
      </a:lvl1pPr>
    </p:titleStyle>
    <p:bodyStyle>
      <a:lvl1pPr marL="0" indent="0" algn="l" defTabSz="742950" rtl="0" eaLnBrk="1" latinLnBrk="0" hangingPunct="1">
        <a:lnSpc>
          <a:spcPct val="110000"/>
        </a:lnSpc>
        <a:spcBef>
          <a:spcPts val="600"/>
        </a:spcBef>
        <a:buFont typeface="Arial" panose="020B0604020202020204" pitchFamily="34" charset="0"/>
        <a:buNone/>
        <a:defRPr kumimoji="1" sz="2800" kern="1200">
          <a:solidFill>
            <a:schemeClr val="tx1"/>
          </a:solidFill>
          <a:latin typeface="+mn-lt"/>
          <a:ea typeface="+mn-ea"/>
          <a:cs typeface="+mn-cs"/>
        </a:defRPr>
      </a:lvl1pPr>
      <a:lvl2pPr marL="371475" indent="0" algn="l" defTabSz="742950" rtl="0" eaLnBrk="1" latinLnBrk="0" hangingPunct="1">
        <a:lnSpc>
          <a:spcPct val="110000"/>
        </a:lnSpc>
        <a:spcBef>
          <a:spcPts val="600"/>
        </a:spcBef>
        <a:buFont typeface="Arial" panose="020B0604020202020204" pitchFamily="34" charset="0"/>
        <a:buNone/>
        <a:defRPr kumimoji="1" sz="2800" kern="1200">
          <a:solidFill>
            <a:schemeClr val="tx1"/>
          </a:solidFill>
          <a:latin typeface="+mn-lt"/>
          <a:ea typeface="+mn-ea"/>
          <a:cs typeface="+mn-cs"/>
        </a:defRPr>
      </a:lvl2pPr>
      <a:lvl3pPr marL="742950" indent="0" algn="l" defTabSz="742950" rtl="0" eaLnBrk="1" latinLnBrk="0" hangingPunct="1">
        <a:lnSpc>
          <a:spcPct val="110000"/>
        </a:lnSpc>
        <a:spcBef>
          <a:spcPts val="600"/>
        </a:spcBef>
        <a:buFont typeface="Arial" panose="020B0604020202020204" pitchFamily="34" charset="0"/>
        <a:buNone/>
        <a:defRPr kumimoji="1" sz="2800" kern="1200">
          <a:solidFill>
            <a:schemeClr val="tx1"/>
          </a:solidFill>
          <a:latin typeface="+mn-lt"/>
          <a:ea typeface="+mn-ea"/>
          <a:cs typeface="+mn-cs"/>
        </a:defRPr>
      </a:lvl3pPr>
      <a:lvl4pPr marL="1114425" indent="0" algn="l" defTabSz="742950" rtl="0" eaLnBrk="1" latinLnBrk="0" hangingPunct="1">
        <a:lnSpc>
          <a:spcPct val="110000"/>
        </a:lnSpc>
        <a:spcBef>
          <a:spcPts val="600"/>
        </a:spcBef>
        <a:buFont typeface="Arial" panose="020B0604020202020204" pitchFamily="34" charset="0"/>
        <a:buNone/>
        <a:defRPr kumimoji="1" sz="2800" kern="1200">
          <a:solidFill>
            <a:schemeClr val="tx1"/>
          </a:solidFill>
          <a:latin typeface="+mn-lt"/>
          <a:ea typeface="+mn-ea"/>
          <a:cs typeface="+mn-cs"/>
        </a:defRPr>
      </a:lvl4pPr>
      <a:lvl5pPr marL="1485900" indent="0" algn="l" defTabSz="742950" rtl="0" eaLnBrk="1" latinLnBrk="0" hangingPunct="1">
        <a:lnSpc>
          <a:spcPct val="110000"/>
        </a:lnSpc>
        <a:spcBef>
          <a:spcPts val="600"/>
        </a:spcBef>
        <a:buFont typeface="Arial" panose="020B0604020202020204" pitchFamily="34" charset="0"/>
        <a:buNone/>
        <a:defRPr kumimoji="1" sz="2800"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package" Target="../embeddings/Microsoft_Excel_Worksheet.xls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package" Target="../embeddings/Microsoft_Excel_Worksheet.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27D2D-EC95-4E47-9053-BB9146A4819E}"/>
              </a:ext>
            </a:extLst>
          </p:cNvPr>
          <p:cNvSpPr>
            <a:spLocks noGrp="1"/>
          </p:cNvSpPr>
          <p:nvPr>
            <p:ph type="title"/>
          </p:nvPr>
        </p:nvSpPr>
        <p:spPr/>
        <p:txBody>
          <a:bodyPr/>
          <a:lstStyle/>
          <a:p>
            <a:r>
              <a:rPr lang="ja-JP" altLang="en-US" dirty="0"/>
              <a:t>再現性のある私２</a:t>
            </a:r>
            <a:endParaRPr kumimoji="1" lang="ja-JP" altLang="en-US" dirty="0"/>
          </a:p>
        </p:txBody>
      </p:sp>
      <p:sp>
        <p:nvSpPr>
          <p:cNvPr id="4" name="フッター プレースホルダー 3">
            <a:extLst>
              <a:ext uri="{FF2B5EF4-FFF2-40B4-BE49-F238E27FC236}">
                <a16:creationId xmlns:a16="http://schemas.microsoft.com/office/drawing/2014/main" id="{7BE60669-F377-419F-96B0-490505E4C232}"/>
              </a:ext>
            </a:extLst>
          </p:cNvPr>
          <p:cNvSpPr>
            <a:spLocks noGrp="1"/>
          </p:cNvSpPr>
          <p:nvPr>
            <p:ph type="ftr" sz="quarter" idx="11"/>
          </p:nvPr>
        </p:nvSpPr>
        <p:spPr>
          <a:xfrm>
            <a:off x="3276123" y="6492875"/>
            <a:ext cx="3343275" cy="365125"/>
          </a:xfrm>
        </p:spPr>
        <p:txBody>
          <a:bodyPr/>
          <a:lstStyle/>
          <a:p>
            <a:r>
              <a:rPr kumimoji="1" lang="en-US" altLang="ja-JP" dirty="0"/>
              <a:t>Copyright (C) Puff Co., Ltd All Rights Reserved.</a:t>
            </a:r>
            <a:endParaRPr kumimoji="1" lang="ja-JP" altLang="en-US" dirty="0"/>
          </a:p>
        </p:txBody>
      </p:sp>
      <p:sp>
        <p:nvSpPr>
          <p:cNvPr id="5" name="スライド番号プレースホルダー 4">
            <a:extLst>
              <a:ext uri="{FF2B5EF4-FFF2-40B4-BE49-F238E27FC236}">
                <a16:creationId xmlns:a16="http://schemas.microsoft.com/office/drawing/2014/main" id="{5E063297-E91C-456D-9171-2337270937A8}"/>
              </a:ext>
            </a:extLst>
          </p:cNvPr>
          <p:cNvSpPr>
            <a:spLocks noGrp="1"/>
          </p:cNvSpPr>
          <p:nvPr>
            <p:ph type="sldNum" sz="quarter" idx="12"/>
          </p:nvPr>
        </p:nvSpPr>
        <p:spPr/>
        <p:txBody>
          <a:bodyPr/>
          <a:lstStyle/>
          <a:p>
            <a:fld id="{EE51D780-C5BE-4009-8777-3078C0CBFD18}" type="slidenum">
              <a:rPr kumimoji="1" lang="ja-JP" altLang="en-US" smtClean="0"/>
              <a:t>1</a:t>
            </a:fld>
            <a:endParaRPr kumimoji="1" lang="ja-JP" altLang="en-US"/>
          </a:p>
        </p:txBody>
      </p:sp>
      <p:sp>
        <p:nvSpPr>
          <p:cNvPr id="6" name="正方形/長方形 5">
            <a:extLst>
              <a:ext uri="{FF2B5EF4-FFF2-40B4-BE49-F238E27FC236}">
                <a16:creationId xmlns:a16="http://schemas.microsoft.com/office/drawing/2014/main" id="{838756A7-DD83-468C-B143-68D2C495EAF7}"/>
              </a:ext>
            </a:extLst>
          </p:cNvPr>
          <p:cNvSpPr/>
          <p:nvPr/>
        </p:nvSpPr>
        <p:spPr>
          <a:xfrm>
            <a:off x="6180881" y="136524"/>
            <a:ext cx="3389839" cy="650554"/>
          </a:xfrm>
          <a:prstGeom prst="rect">
            <a:avLst/>
          </a:prstGeom>
          <a:solidFill>
            <a:schemeClr val="bg1"/>
          </a:solidFill>
          <a:ln>
            <a:solidFill>
              <a:srgbClr val="516482"/>
            </a:solidFill>
          </a:ln>
        </p:spPr>
        <p:txBody>
          <a:bodyPr wrap="square" lIns="180000" tIns="180000" rIns="180000" bIns="180000" rtlCol="0" anchor="ctr">
            <a:noAutofit/>
          </a:bodyPr>
          <a:lstStyle/>
          <a:p>
            <a:pPr algn="l">
              <a:lnSpc>
                <a:spcPct val="110000"/>
              </a:lnSpc>
            </a:pPr>
            <a:r>
              <a:rPr kumimoji="1" lang="ja-JP" altLang="en-US" b="1" dirty="0">
                <a:solidFill>
                  <a:srgbClr val="516482"/>
                </a:solidFill>
                <a:latin typeface="+mj-ea"/>
                <a:ea typeface="+mj-ea"/>
              </a:rPr>
              <a:t>名前</a:t>
            </a:r>
          </a:p>
        </p:txBody>
      </p:sp>
      <p:sp>
        <p:nvSpPr>
          <p:cNvPr id="11" name="テキスト ボックス 10">
            <a:extLst>
              <a:ext uri="{FF2B5EF4-FFF2-40B4-BE49-F238E27FC236}">
                <a16:creationId xmlns:a16="http://schemas.microsoft.com/office/drawing/2014/main" id="{B7EEE2D1-C8C2-4181-AB86-08E7316A7245}"/>
              </a:ext>
            </a:extLst>
          </p:cNvPr>
          <p:cNvSpPr txBox="1"/>
          <p:nvPr/>
        </p:nvSpPr>
        <p:spPr>
          <a:xfrm>
            <a:off x="335280" y="1005840"/>
            <a:ext cx="914400" cy="914400"/>
          </a:xfrm>
          <a:prstGeom prst="rect">
            <a:avLst/>
          </a:prstGeom>
          <a:noFill/>
        </p:spPr>
        <p:txBody>
          <a:bodyPr wrap="none" rtlCol="0">
            <a:noAutofit/>
          </a:bodyPr>
          <a:lstStyle/>
          <a:p>
            <a:pPr algn="l"/>
            <a:r>
              <a:rPr kumimoji="1" lang="ja-JP" altLang="en-US" sz="1050" dirty="0"/>
              <a:t>再現性のある私を、強みと弱み両方書き出そう！</a:t>
            </a:r>
          </a:p>
        </p:txBody>
      </p:sp>
      <p:sp>
        <p:nvSpPr>
          <p:cNvPr id="7" name="正方形/長方形 6">
            <a:extLst>
              <a:ext uri="{FF2B5EF4-FFF2-40B4-BE49-F238E27FC236}">
                <a16:creationId xmlns:a16="http://schemas.microsoft.com/office/drawing/2014/main" id="{C827A344-A1BD-45E9-8945-D8B804E9FA94}"/>
              </a:ext>
            </a:extLst>
          </p:cNvPr>
          <p:cNvSpPr/>
          <p:nvPr/>
        </p:nvSpPr>
        <p:spPr>
          <a:xfrm>
            <a:off x="645458" y="1263983"/>
            <a:ext cx="1739244" cy="507885"/>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endParaRPr kumimoji="1" lang="ja-JP" altLang="en-US" b="1" dirty="0">
              <a:solidFill>
                <a:srgbClr val="516482"/>
              </a:solidFill>
              <a:latin typeface="+mj-ea"/>
              <a:ea typeface="+mj-ea"/>
            </a:endParaRPr>
          </a:p>
        </p:txBody>
      </p:sp>
      <p:sp>
        <p:nvSpPr>
          <p:cNvPr id="8" name="正方形/長方形 7">
            <a:extLst>
              <a:ext uri="{FF2B5EF4-FFF2-40B4-BE49-F238E27FC236}">
                <a16:creationId xmlns:a16="http://schemas.microsoft.com/office/drawing/2014/main" id="{7E3EC01A-3673-47B0-B11C-67FD51BCB745}"/>
              </a:ext>
            </a:extLst>
          </p:cNvPr>
          <p:cNvSpPr/>
          <p:nvPr/>
        </p:nvSpPr>
        <p:spPr>
          <a:xfrm>
            <a:off x="2463663" y="1263983"/>
            <a:ext cx="1739244" cy="507885"/>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endParaRPr kumimoji="1" lang="ja-JP" altLang="en-US" b="1" dirty="0">
              <a:solidFill>
                <a:srgbClr val="516482"/>
              </a:solidFill>
              <a:latin typeface="+mj-ea"/>
              <a:ea typeface="+mj-ea"/>
            </a:endParaRPr>
          </a:p>
        </p:txBody>
      </p:sp>
      <p:sp>
        <p:nvSpPr>
          <p:cNvPr id="9" name="正方形/長方形 8">
            <a:extLst>
              <a:ext uri="{FF2B5EF4-FFF2-40B4-BE49-F238E27FC236}">
                <a16:creationId xmlns:a16="http://schemas.microsoft.com/office/drawing/2014/main" id="{82133A57-9D6B-4266-937A-74ACFE93F851}"/>
              </a:ext>
            </a:extLst>
          </p:cNvPr>
          <p:cNvSpPr/>
          <p:nvPr/>
        </p:nvSpPr>
        <p:spPr>
          <a:xfrm>
            <a:off x="4286606" y="1263983"/>
            <a:ext cx="1739244" cy="507885"/>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endParaRPr kumimoji="1" lang="ja-JP" altLang="en-US" b="1" dirty="0">
              <a:solidFill>
                <a:srgbClr val="516482"/>
              </a:solidFill>
              <a:latin typeface="+mj-ea"/>
              <a:ea typeface="+mj-ea"/>
            </a:endParaRPr>
          </a:p>
        </p:txBody>
      </p:sp>
      <p:sp>
        <p:nvSpPr>
          <p:cNvPr id="12" name="正方形/長方形 11">
            <a:extLst>
              <a:ext uri="{FF2B5EF4-FFF2-40B4-BE49-F238E27FC236}">
                <a16:creationId xmlns:a16="http://schemas.microsoft.com/office/drawing/2014/main" id="{7C19469C-A28A-4BB8-B8EE-CDEA78CDCDF5}"/>
              </a:ext>
            </a:extLst>
          </p:cNvPr>
          <p:cNvSpPr/>
          <p:nvPr/>
        </p:nvSpPr>
        <p:spPr>
          <a:xfrm>
            <a:off x="645458" y="1894429"/>
            <a:ext cx="1739244" cy="1865409"/>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endParaRPr kumimoji="1" lang="ja-JP" altLang="en-US" sz="900" b="1" dirty="0">
              <a:latin typeface="+mj-ea"/>
              <a:ea typeface="+mj-ea"/>
            </a:endParaRPr>
          </a:p>
        </p:txBody>
      </p:sp>
      <p:sp>
        <p:nvSpPr>
          <p:cNvPr id="13" name="正方形/長方形 12">
            <a:extLst>
              <a:ext uri="{FF2B5EF4-FFF2-40B4-BE49-F238E27FC236}">
                <a16:creationId xmlns:a16="http://schemas.microsoft.com/office/drawing/2014/main" id="{1D38C196-AB7D-4148-9AFB-30B57FDBCBA7}"/>
              </a:ext>
            </a:extLst>
          </p:cNvPr>
          <p:cNvSpPr/>
          <p:nvPr/>
        </p:nvSpPr>
        <p:spPr>
          <a:xfrm>
            <a:off x="2463663" y="1894429"/>
            <a:ext cx="1739244" cy="1865409"/>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endParaRPr kumimoji="1" lang="ja-JP" altLang="en-US" sz="900" b="1" dirty="0">
              <a:latin typeface="+mj-ea"/>
              <a:ea typeface="+mj-ea"/>
            </a:endParaRPr>
          </a:p>
        </p:txBody>
      </p:sp>
      <p:sp>
        <p:nvSpPr>
          <p:cNvPr id="14" name="正方形/長方形 13">
            <a:extLst>
              <a:ext uri="{FF2B5EF4-FFF2-40B4-BE49-F238E27FC236}">
                <a16:creationId xmlns:a16="http://schemas.microsoft.com/office/drawing/2014/main" id="{507B8B30-D20A-45A3-A624-11F9D71C1332}"/>
              </a:ext>
            </a:extLst>
          </p:cNvPr>
          <p:cNvSpPr/>
          <p:nvPr/>
        </p:nvSpPr>
        <p:spPr>
          <a:xfrm>
            <a:off x="4286606" y="1894429"/>
            <a:ext cx="1739244" cy="1865409"/>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endParaRPr kumimoji="1" lang="ja-JP" altLang="en-US" sz="900" b="1" dirty="0">
              <a:latin typeface="+mj-ea"/>
              <a:ea typeface="+mj-ea"/>
            </a:endParaRPr>
          </a:p>
        </p:txBody>
      </p:sp>
      <p:sp>
        <p:nvSpPr>
          <p:cNvPr id="42" name="正方形/長方形 41">
            <a:extLst>
              <a:ext uri="{FF2B5EF4-FFF2-40B4-BE49-F238E27FC236}">
                <a16:creationId xmlns:a16="http://schemas.microsoft.com/office/drawing/2014/main" id="{47936592-52EF-44F0-BA67-70DCB166F593}"/>
              </a:ext>
            </a:extLst>
          </p:cNvPr>
          <p:cNvSpPr/>
          <p:nvPr/>
        </p:nvSpPr>
        <p:spPr>
          <a:xfrm>
            <a:off x="645458" y="4714488"/>
            <a:ext cx="1739244" cy="1860625"/>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endParaRPr kumimoji="1" lang="ja-JP" altLang="en-US" sz="900" b="1" dirty="0">
              <a:latin typeface="+mj-ea"/>
              <a:ea typeface="+mj-ea"/>
            </a:endParaRPr>
          </a:p>
        </p:txBody>
      </p:sp>
      <p:sp>
        <p:nvSpPr>
          <p:cNvPr id="43" name="正方形/長方形 42">
            <a:extLst>
              <a:ext uri="{FF2B5EF4-FFF2-40B4-BE49-F238E27FC236}">
                <a16:creationId xmlns:a16="http://schemas.microsoft.com/office/drawing/2014/main" id="{21A3114C-9872-473F-A03F-40EAAB596A54}"/>
              </a:ext>
            </a:extLst>
          </p:cNvPr>
          <p:cNvSpPr/>
          <p:nvPr/>
        </p:nvSpPr>
        <p:spPr>
          <a:xfrm>
            <a:off x="2463663" y="4714488"/>
            <a:ext cx="1739244" cy="1860625"/>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endParaRPr kumimoji="1" lang="ja-JP" altLang="en-US" sz="900" b="1" dirty="0">
              <a:latin typeface="+mj-ea"/>
              <a:ea typeface="+mj-ea"/>
            </a:endParaRPr>
          </a:p>
        </p:txBody>
      </p:sp>
      <p:sp>
        <p:nvSpPr>
          <p:cNvPr id="44" name="正方形/長方形 43">
            <a:extLst>
              <a:ext uri="{FF2B5EF4-FFF2-40B4-BE49-F238E27FC236}">
                <a16:creationId xmlns:a16="http://schemas.microsoft.com/office/drawing/2014/main" id="{BF3B3CD1-08FE-4E2C-BD8E-D35E0DA1281A}"/>
              </a:ext>
            </a:extLst>
          </p:cNvPr>
          <p:cNvSpPr/>
          <p:nvPr/>
        </p:nvSpPr>
        <p:spPr>
          <a:xfrm>
            <a:off x="4286606" y="4714488"/>
            <a:ext cx="1739244" cy="1860625"/>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endParaRPr kumimoji="1" lang="ja-JP" altLang="en-US" sz="900" b="1" dirty="0">
              <a:latin typeface="+mj-ea"/>
              <a:ea typeface="+mj-ea"/>
            </a:endParaRPr>
          </a:p>
        </p:txBody>
      </p:sp>
      <p:sp>
        <p:nvSpPr>
          <p:cNvPr id="46" name="正方形/長方形 45">
            <a:extLst>
              <a:ext uri="{FF2B5EF4-FFF2-40B4-BE49-F238E27FC236}">
                <a16:creationId xmlns:a16="http://schemas.microsoft.com/office/drawing/2014/main" id="{BE8023E4-7926-4AB7-B851-79610F3CB3D2}"/>
              </a:ext>
            </a:extLst>
          </p:cNvPr>
          <p:cNvSpPr/>
          <p:nvPr/>
        </p:nvSpPr>
        <p:spPr>
          <a:xfrm>
            <a:off x="6090811" y="1263983"/>
            <a:ext cx="1739244" cy="507885"/>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endParaRPr kumimoji="1" lang="ja-JP" altLang="en-US" b="1" dirty="0">
              <a:solidFill>
                <a:srgbClr val="516482"/>
              </a:solidFill>
              <a:latin typeface="+mj-ea"/>
              <a:ea typeface="+mj-ea"/>
            </a:endParaRPr>
          </a:p>
        </p:txBody>
      </p:sp>
      <p:sp>
        <p:nvSpPr>
          <p:cNvPr id="49" name="正方形/長方形 48">
            <a:extLst>
              <a:ext uri="{FF2B5EF4-FFF2-40B4-BE49-F238E27FC236}">
                <a16:creationId xmlns:a16="http://schemas.microsoft.com/office/drawing/2014/main" id="{C65BEDEE-F489-4CD4-8308-6FEF9F868AAA}"/>
              </a:ext>
            </a:extLst>
          </p:cNvPr>
          <p:cNvSpPr/>
          <p:nvPr/>
        </p:nvSpPr>
        <p:spPr>
          <a:xfrm>
            <a:off x="6090811" y="1904253"/>
            <a:ext cx="1739244" cy="1865409"/>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endParaRPr kumimoji="1" lang="ja-JP" altLang="en-US" sz="900" b="1" dirty="0">
              <a:latin typeface="+mj-ea"/>
              <a:ea typeface="+mj-ea"/>
            </a:endParaRPr>
          </a:p>
        </p:txBody>
      </p:sp>
      <p:sp>
        <p:nvSpPr>
          <p:cNvPr id="53" name="正方形/長方形 52">
            <a:extLst>
              <a:ext uri="{FF2B5EF4-FFF2-40B4-BE49-F238E27FC236}">
                <a16:creationId xmlns:a16="http://schemas.microsoft.com/office/drawing/2014/main" id="{786EC83F-9740-425E-9910-4D0A30659399}"/>
              </a:ext>
            </a:extLst>
          </p:cNvPr>
          <p:cNvSpPr/>
          <p:nvPr/>
        </p:nvSpPr>
        <p:spPr>
          <a:xfrm>
            <a:off x="6090811" y="4714488"/>
            <a:ext cx="1739244" cy="1860625"/>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endParaRPr kumimoji="1" lang="ja-JP" altLang="en-US" sz="900" b="1" dirty="0">
              <a:latin typeface="+mj-ea"/>
              <a:ea typeface="+mj-ea"/>
            </a:endParaRPr>
          </a:p>
        </p:txBody>
      </p:sp>
      <p:sp>
        <p:nvSpPr>
          <p:cNvPr id="73" name="正方形/長方形 72">
            <a:extLst>
              <a:ext uri="{FF2B5EF4-FFF2-40B4-BE49-F238E27FC236}">
                <a16:creationId xmlns:a16="http://schemas.microsoft.com/office/drawing/2014/main" id="{6005D34B-6E76-4319-AF9A-42ED8894E3D0}"/>
              </a:ext>
            </a:extLst>
          </p:cNvPr>
          <p:cNvSpPr/>
          <p:nvPr/>
        </p:nvSpPr>
        <p:spPr>
          <a:xfrm>
            <a:off x="7905267" y="1263983"/>
            <a:ext cx="1739244" cy="507885"/>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endParaRPr kumimoji="1" lang="ja-JP" altLang="en-US" b="1" dirty="0">
              <a:solidFill>
                <a:srgbClr val="516482"/>
              </a:solidFill>
              <a:latin typeface="+mj-ea"/>
              <a:ea typeface="+mj-ea"/>
            </a:endParaRPr>
          </a:p>
        </p:txBody>
      </p:sp>
      <p:sp>
        <p:nvSpPr>
          <p:cNvPr id="74" name="正方形/長方形 73">
            <a:extLst>
              <a:ext uri="{FF2B5EF4-FFF2-40B4-BE49-F238E27FC236}">
                <a16:creationId xmlns:a16="http://schemas.microsoft.com/office/drawing/2014/main" id="{265533D8-78BE-4AB5-B4CF-86806444A677}"/>
              </a:ext>
            </a:extLst>
          </p:cNvPr>
          <p:cNvSpPr/>
          <p:nvPr/>
        </p:nvSpPr>
        <p:spPr>
          <a:xfrm>
            <a:off x="7905267" y="1889270"/>
            <a:ext cx="1739244" cy="1865409"/>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endParaRPr kumimoji="1" lang="ja-JP" altLang="en-US" sz="900" b="1" dirty="0">
              <a:latin typeface="+mj-ea"/>
              <a:ea typeface="+mj-ea"/>
            </a:endParaRPr>
          </a:p>
        </p:txBody>
      </p:sp>
      <p:sp>
        <p:nvSpPr>
          <p:cNvPr id="76" name="正方形/長方形 75">
            <a:extLst>
              <a:ext uri="{FF2B5EF4-FFF2-40B4-BE49-F238E27FC236}">
                <a16:creationId xmlns:a16="http://schemas.microsoft.com/office/drawing/2014/main" id="{95B5AA43-2F79-4FF2-A8AD-3CF4C7443ED6}"/>
              </a:ext>
            </a:extLst>
          </p:cNvPr>
          <p:cNvSpPr/>
          <p:nvPr/>
        </p:nvSpPr>
        <p:spPr>
          <a:xfrm>
            <a:off x="7905267" y="4699505"/>
            <a:ext cx="1739244" cy="1860625"/>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endParaRPr kumimoji="1" lang="ja-JP" altLang="en-US" sz="900" b="1" dirty="0">
              <a:latin typeface="+mj-ea"/>
              <a:ea typeface="+mj-ea"/>
            </a:endParaRPr>
          </a:p>
        </p:txBody>
      </p:sp>
      <p:sp>
        <p:nvSpPr>
          <p:cNvPr id="78" name="正方形/長方形 77">
            <a:extLst>
              <a:ext uri="{FF2B5EF4-FFF2-40B4-BE49-F238E27FC236}">
                <a16:creationId xmlns:a16="http://schemas.microsoft.com/office/drawing/2014/main" id="{C306308D-5A20-453B-9F2E-F000D94781CA}"/>
              </a:ext>
            </a:extLst>
          </p:cNvPr>
          <p:cNvSpPr/>
          <p:nvPr/>
        </p:nvSpPr>
        <p:spPr>
          <a:xfrm>
            <a:off x="645458" y="4076361"/>
            <a:ext cx="1739244" cy="506582"/>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endParaRPr kumimoji="1" lang="ja-JP" altLang="en-US" b="1" dirty="0">
              <a:solidFill>
                <a:srgbClr val="516482"/>
              </a:solidFill>
              <a:latin typeface="+mj-ea"/>
              <a:ea typeface="+mj-ea"/>
            </a:endParaRPr>
          </a:p>
        </p:txBody>
      </p:sp>
      <p:sp>
        <p:nvSpPr>
          <p:cNvPr id="79" name="正方形/長方形 78">
            <a:extLst>
              <a:ext uri="{FF2B5EF4-FFF2-40B4-BE49-F238E27FC236}">
                <a16:creationId xmlns:a16="http://schemas.microsoft.com/office/drawing/2014/main" id="{ADCE4C57-DB93-4E59-9435-4DE299AAA48C}"/>
              </a:ext>
            </a:extLst>
          </p:cNvPr>
          <p:cNvSpPr/>
          <p:nvPr/>
        </p:nvSpPr>
        <p:spPr>
          <a:xfrm>
            <a:off x="2463663" y="4076361"/>
            <a:ext cx="1739244" cy="506582"/>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endParaRPr kumimoji="1" lang="ja-JP" altLang="en-US" b="1" dirty="0">
              <a:solidFill>
                <a:srgbClr val="516482"/>
              </a:solidFill>
              <a:latin typeface="+mj-ea"/>
              <a:ea typeface="+mj-ea"/>
            </a:endParaRPr>
          </a:p>
        </p:txBody>
      </p:sp>
      <p:sp>
        <p:nvSpPr>
          <p:cNvPr id="80" name="正方形/長方形 79">
            <a:extLst>
              <a:ext uri="{FF2B5EF4-FFF2-40B4-BE49-F238E27FC236}">
                <a16:creationId xmlns:a16="http://schemas.microsoft.com/office/drawing/2014/main" id="{581024C4-CF59-487C-AEF8-71AF7B47B1AF}"/>
              </a:ext>
            </a:extLst>
          </p:cNvPr>
          <p:cNvSpPr/>
          <p:nvPr/>
        </p:nvSpPr>
        <p:spPr>
          <a:xfrm>
            <a:off x="4286606" y="4076361"/>
            <a:ext cx="1739244" cy="506582"/>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endParaRPr kumimoji="1" lang="ja-JP" altLang="en-US" b="1" dirty="0">
              <a:solidFill>
                <a:srgbClr val="516482"/>
              </a:solidFill>
              <a:latin typeface="+mj-ea"/>
              <a:ea typeface="+mj-ea"/>
            </a:endParaRPr>
          </a:p>
        </p:txBody>
      </p:sp>
      <p:sp>
        <p:nvSpPr>
          <p:cNvPr id="81" name="正方形/長方形 80">
            <a:extLst>
              <a:ext uri="{FF2B5EF4-FFF2-40B4-BE49-F238E27FC236}">
                <a16:creationId xmlns:a16="http://schemas.microsoft.com/office/drawing/2014/main" id="{B72CE7DE-AEA3-49CF-BE0C-0C76E27975C4}"/>
              </a:ext>
            </a:extLst>
          </p:cNvPr>
          <p:cNvSpPr/>
          <p:nvPr/>
        </p:nvSpPr>
        <p:spPr>
          <a:xfrm>
            <a:off x="6090811" y="4076361"/>
            <a:ext cx="1739244" cy="506582"/>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endParaRPr kumimoji="1" lang="ja-JP" altLang="en-US" b="1" dirty="0">
              <a:solidFill>
                <a:srgbClr val="516482"/>
              </a:solidFill>
              <a:latin typeface="+mj-ea"/>
              <a:ea typeface="+mj-ea"/>
            </a:endParaRPr>
          </a:p>
        </p:txBody>
      </p:sp>
      <p:sp>
        <p:nvSpPr>
          <p:cNvPr id="86" name="正方形/長方形 85">
            <a:extLst>
              <a:ext uri="{FF2B5EF4-FFF2-40B4-BE49-F238E27FC236}">
                <a16:creationId xmlns:a16="http://schemas.microsoft.com/office/drawing/2014/main" id="{06F71EFF-1B4A-470C-929E-27021DAD2A4D}"/>
              </a:ext>
            </a:extLst>
          </p:cNvPr>
          <p:cNvSpPr/>
          <p:nvPr/>
        </p:nvSpPr>
        <p:spPr>
          <a:xfrm>
            <a:off x="7905267" y="4076361"/>
            <a:ext cx="1739244" cy="506582"/>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endParaRPr kumimoji="1" lang="ja-JP" altLang="en-US" b="1" dirty="0">
              <a:solidFill>
                <a:srgbClr val="516482"/>
              </a:solidFill>
              <a:latin typeface="+mj-ea"/>
              <a:ea typeface="+mj-ea"/>
            </a:endParaRPr>
          </a:p>
        </p:txBody>
      </p:sp>
      <p:sp>
        <p:nvSpPr>
          <p:cNvPr id="37" name="テキスト ボックス 36">
            <a:extLst>
              <a:ext uri="{FF2B5EF4-FFF2-40B4-BE49-F238E27FC236}">
                <a16:creationId xmlns:a16="http://schemas.microsoft.com/office/drawing/2014/main" id="{BEE23CBC-91CE-4196-A61B-2FCE3F25AD7C}"/>
              </a:ext>
            </a:extLst>
          </p:cNvPr>
          <p:cNvSpPr txBox="1"/>
          <p:nvPr/>
        </p:nvSpPr>
        <p:spPr>
          <a:xfrm>
            <a:off x="191617" y="1964515"/>
            <a:ext cx="386605" cy="1790164"/>
          </a:xfrm>
          <a:prstGeom prst="rect">
            <a:avLst/>
          </a:prstGeom>
          <a:solidFill>
            <a:srgbClr val="C00000"/>
          </a:solidFill>
        </p:spPr>
        <p:txBody>
          <a:bodyPr vert="eaVert" wrap="square" rtlCol="0" anchor="ctr">
            <a:noAutofit/>
          </a:bodyPr>
          <a:lstStyle/>
          <a:p>
            <a:pPr algn="ctr"/>
            <a:r>
              <a:rPr kumimoji="1" lang="ja-JP" altLang="en-US" sz="1600" dirty="0">
                <a:solidFill>
                  <a:schemeClr val="bg1"/>
                </a:solidFill>
                <a:latin typeface="+mj-ea"/>
                <a:ea typeface="+mj-ea"/>
              </a:rPr>
              <a:t>根っこ</a:t>
            </a:r>
            <a:r>
              <a:rPr lang="ja-JP" altLang="en-US" sz="1600" dirty="0">
                <a:solidFill>
                  <a:schemeClr val="bg1"/>
                </a:solidFill>
                <a:latin typeface="+mj-ea"/>
                <a:ea typeface="+mj-ea"/>
              </a:rPr>
              <a:t>の</a:t>
            </a:r>
            <a:r>
              <a:rPr kumimoji="1" lang="ja-JP" altLang="en-US" sz="1600" dirty="0">
                <a:solidFill>
                  <a:schemeClr val="bg1"/>
                </a:solidFill>
                <a:latin typeface="+mj-ea"/>
                <a:ea typeface="+mj-ea"/>
              </a:rPr>
              <a:t>経験</a:t>
            </a:r>
          </a:p>
        </p:txBody>
      </p:sp>
      <p:sp>
        <p:nvSpPr>
          <p:cNvPr id="39" name="テキスト ボックス 38">
            <a:extLst>
              <a:ext uri="{FF2B5EF4-FFF2-40B4-BE49-F238E27FC236}">
                <a16:creationId xmlns:a16="http://schemas.microsoft.com/office/drawing/2014/main" id="{BF67DAB7-0AE6-4E96-A53E-8590691A6C20}"/>
              </a:ext>
            </a:extLst>
          </p:cNvPr>
          <p:cNvSpPr txBox="1"/>
          <p:nvPr/>
        </p:nvSpPr>
        <p:spPr>
          <a:xfrm>
            <a:off x="183641" y="4721980"/>
            <a:ext cx="386605" cy="1845680"/>
          </a:xfrm>
          <a:prstGeom prst="rect">
            <a:avLst/>
          </a:prstGeom>
          <a:solidFill>
            <a:schemeClr val="tx2">
              <a:lumMod val="50000"/>
            </a:schemeClr>
          </a:solidFill>
        </p:spPr>
        <p:txBody>
          <a:bodyPr vert="eaVert" wrap="square" rtlCol="0" anchor="ctr">
            <a:noAutofit/>
          </a:bodyPr>
          <a:lstStyle/>
          <a:p>
            <a:pPr algn="ctr"/>
            <a:r>
              <a:rPr kumimoji="1" lang="ja-JP" altLang="en-US" sz="1600" dirty="0">
                <a:solidFill>
                  <a:schemeClr val="bg1"/>
                </a:solidFill>
                <a:latin typeface="+mj-ea"/>
                <a:ea typeface="+mj-ea"/>
              </a:rPr>
              <a:t>根っこ</a:t>
            </a:r>
            <a:r>
              <a:rPr lang="ja-JP" altLang="en-US" sz="1600" dirty="0">
                <a:solidFill>
                  <a:schemeClr val="bg1"/>
                </a:solidFill>
                <a:latin typeface="+mj-ea"/>
                <a:ea typeface="+mj-ea"/>
              </a:rPr>
              <a:t>の</a:t>
            </a:r>
            <a:r>
              <a:rPr kumimoji="1" lang="ja-JP" altLang="en-US" sz="1600" dirty="0">
                <a:solidFill>
                  <a:schemeClr val="bg1"/>
                </a:solidFill>
                <a:latin typeface="+mj-ea"/>
                <a:ea typeface="+mj-ea"/>
              </a:rPr>
              <a:t>経験</a:t>
            </a:r>
          </a:p>
        </p:txBody>
      </p:sp>
      <p:sp>
        <p:nvSpPr>
          <p:cNvPr id="41" name="テキスト ボックス 40">
            <a:extLst>
              <a:ext uri="{FF2B5EF4-FFF2-40B4-BE49-F238E27FC236}">
                <a16:creationId xmlns:a16="http://schemas.microsoft.com/office/drawing/2014/main" id="{D6F8F435-FB06-41D7-9807-BCCB921FBD3D}"/>
              </a:ext>
            </a:extLst>
          </p:cNvPr>
          <p:cNvSpPr txBox="1"/>
          <p:nvPr/>
        </p:nvSpPr>
        <p:spPr>
          <a:xfrm>
            <a:off x="183640" y="1272623"/>
            <a:ext cx="394582" cy="616648"/>
          </a:xfrm>
          <a:prstGeom prst="rect">
            <a:avLst/>
          </a:prstGeom>
          <a:solidFill>
            <a:srgbClr val="C00000"/>
          </a:solidFill>
        </p:spPr>
        <p:txBody>
          <a:bodyPr vert="eaVert" wrap="square" rtlCol="0" anchor="ctr">
            <a:noAutofit/>
          </a:bodyPr>
          <a:lstStyle/>
          <a:p>
            <a:pPr algn="ctr"/>
            <a:r>
              <a:rPr kumimoji="1" lang="ja-JP" altLang="en-US" sz="1600" dirty="0">
                <a:solidFill>
                  <a:schemeClr val="bg1"/>
                </a:solidFill>
                <a:latin typeface="+mj-ea"/>
                <a:ea typeface="+mj-ea"/>
              </a:rPr>
              <a:t>強み</a:t>
            </a:r>
          </a:p>
        </p:txBody>
      </p:sp>
      <p:sp>
        <p:nvSpPr>
          <p:cNvPr id="47" name="テキスト ボックス 46">
            <a:extLst>
              <a:ext uri="{FF2B5EF4-FFF2-40B4-BE49-F238E27FC236}">
                <a16:creationId xmlns:a16="http://schemas.microsoft.com/office/drawing/2014/main" id="{C091B6BE-8F90-4201-A3A5-0312836B88A9}"/>
              </a:ext>
            </a:extLst>
          </p:cNvPr>
          <p:cNvSpPr txBox="1"/>
          <p:nvPr/>
        </p:nvSpPr>
        <p:spPr>
          <a:xfrm>
            <a:off x="187628" y="4021979"/>
            <a:ext cx="394582" cy="615066"/>
          </a:xfrm>
          <a:prstGeom prst="rect">
            <a:avLst/>
          </a:prstGeom>
          <a:solidFill>
            <a:schemeClr val="tx2">
              <a:lumMod val="50000"/>
            </a:schemeClr>
          </a:solidFill>
        </p:spPr>
        <p:txBody>
          <a:bodyPr vert="eaVert" wrap="square" rtlCol="0" anchor="ctr">
            <a:noAutofit/>
          </a:bodyPr>
          <a:lstStyle/>
          <a:p>
            <a:pPr algn="ctr"/>
            <a:r>
              <a:rPr kumimoji="1" lang="ja-JP" altLang="en-US" sz="1600" dirty="0">
                <a:solidFill>
                  <a:schemeClr val="bg1"/>
                </a:solidFill>
                <a:latin typeface="+mj-ea"/>
                <a:ea typeface="+mj-ea"/>
              </a:rPr>
              <a:t>弱み</a:t>
            </a:r>
          </a:p>
        </p:txBody>
      </p:sp>
    </p:spTree>
    <p:extLst>
      <p:ext uri="{BB962C8B-B14F-4D97-AF65-F5344CB8AC3E}">
        <p14:creationId xmlns:p14="http://schemas.microsoft.com/office/powerpoint/2010/main" val="4276747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a:extLst>
              <a:ext uri="{FF2B5EF4-FFF2-40B4-BE49-F238E27FC236}">
                <a16:creationId xmlns:a16="http://schemas.microsoft.com/office/drawing/2014/main" id="{9A976BCF-8DE4-7739-B72D-FAECEF5AE61D}"/>
              </a:ext>
            </a:extLst>
          </p:cNvPr>
          <p:cNvGrpSpPr/>
          <p:nvPr/>
        </p:nvGrpSpPr>
        <p:grpSpPr>
          <a:xfrm>
            <a:off x="240393" y="1177307"/>
            <a:ext cx="5313317" cy="4835843"/>
            <a:chOff x="138793" y="2566817"/>
            <a:chExt cx="5313317" cy="3478856"/>
          </a:xfrm>
        </p:grpSpPr>
        <p:pic>
          <p:nvPicPr>
            <p:cNvPr id="23" name="図 22">
              <a:extLst>
                <a:ext uri="{FF2B5EF4-FFF2-40B4-BE49-F238E27FC236}">
                  <a16:creationId xmlns:a16="http://schemas.microsoft.com/office/drawing/2014/main" id="{B89E5AFA-AB45-EB3D-B429-7611AF467101}"/>
                </a:ext>
              </a:extLst>
            </p:cNvPr>
            <p:cNvPicPr>
              <a:picLocks noChangeAspect="1"/>
            </p:cNvPicPr>
            <p:nvPr/>
          </p:nvPicPr>
          <p:blipFill>
            <a:blip r:embed="rId2"/>
            <a:stretch>
              <a:fillRect/>
            </a:stretch>
          </p:blipFill>
          <p:spPr>
            <a:xfrm>
              <a:off x="1385948" y="2566817"/>
              <a:ext cx="2802049" cy="3452876"/>
            </a:xfrm>
            <a:prstGeom prst="rect">
              <a:avLst/>
            </a:prstGeom>
          </p:spPr>
        </p:pic>
        <p:pic>
          <p:nvPicPr>
            <p:cNvPr id="24" name="図 23">
              <a:extLst>
                <a:ext uri="{FF2B5EF4-FFF2-40B4-BE49-F238E27FC236}">
                  <a16:creationId xmlns:a16="http://schemas.microsoft.com/office/drawing/2014/main" id="{E38DEAA7-3C35-F76A-22B5-E18D802068EC}"/>
                </a:ext>
              </a:extLst>
            </p:cNvPr>
            <p:cNvPicPr>
              <a:picLocks noChangeAspect="1"/>
            </p:cNvPicPr>
            <p:nvPr/>
          </p:nvPicPr>
          <p:blipFill>
            <a:blip r:embed="rId3"/>
            <a:stretch>
              <a:fillRect/>
            </a:stretch>
          </p:blipFill>
          <p:spPr>
            <a:xfrm>
              <a:off x="4204955" y="2874879"/>
              <a:ext cx="1247155" cy="3166112"/>
            </a:xfrm>
            <a:prstGeom prst="rect">
              <a:avLst/>
            </a:prstGeom>
          </p:spPr>
        </p:pic>
        <p:graphicFrame>
          <p:nvGraphicFramePr>
            <p:cNvPr id="25" name="オブジェクト 24">
              <a:extLst>
                <a:ext uri="{FF2B5EF4-FFF2-40B4-BE49-F238E27FC236}">
                  <a16:creationId xmlns:a16="http://schemas.microsoft.com/office/drawing/2014/main" id="{076454B3-857D-D486-C261-CE6F3D3F2A2F}"/>
                </a:ext>
              </a:extLst>
            </p:cNvPr>
            <p:cNvGraphicFramePr>
              <a:graphicFrameLocks noChangeAspect="1"/>
            </p:cNvGraphicFramePr>
            <p:nvPr/>
          </p:nvGraphicFramePr>
          <p:xfrm>
            <a:off x="138793" y="2885413"/>
            <a:ext cx="1247155" cy="3160260"/>
          </p:xfrm>
          <a:graphic>
            <a:graphicData uri="http://schemas.openxmlformats.org/presentationml/2006/ole">
              <mc:AlternateContent xmlns:mc="http://schemas.openxmlformats.org/markup-compatibility/2006">
                <mc:Choice xmlns:v="urn:schemas-microsoft-com:vml" Requires="v">
                  <p:oleObj name="Worksheet" r:id="rId4" imgW="1466986" imgH="3429000" progId="Excel.Sheet.12">
                    <p:embed/>
                  </p:oleObj>
                </mc:Choice>
                <mc:Fallback>
                  <p:oleObj name="Worksheet" r:id="rId4" imgW="1466986" imgH="3429000" progId="Excel.Sheet.12">
                    <p:embed/>
                    <p:pic>
                      <p:nvPicPr>
                        <p:cNvPr id="26" name="オブジェクト 25">
                          <a:extLst>
                            <a:ext uri="{FF2B5EF4-FFF2-40B4-BE49-F238E27FC236}">
                              <a16:creationId xmlns:a16="http://schemas.microsoft.com/office/drawing/2014/main" id="{422E1BDB-D6BB-3802-6223-6AD6B8A78911}"/>
                            </a:ext>
                          </a:extLst>
                        </p:cNvPr>
                        <p:cNvPicPr/>
                        <p:nvPr/>
                      </p:nvPicPr>
                      <p:blipFill>
                        <a:blip r:embed="rId5"/>
                        <a:stretch>
                          <a:fillRect/>
                        </a:stretch>
                      </p:blipFill>
                      <p:spPr>
                        <a:xfrm>
                          <a:off x="138793" y="2885413"/>
                          <a:ext cx="1247155" cy="3160260"/>
                        </a:xfrm>
                        <a:prstGeom prst="rect">
                          <a:avLst/>
                        </a:prstGeom>
                      </p:spPr>
                    </p:pic>
                  </p:oleObj>
                </mc:Fallback>
              </mc:AlternateContent>
            </a:graphicData>
          </a:graphic>
        </p:graphicFrame>
      </p:grpSp>
      <p:sp>
        <p:nvSpPr>
          <p:cNvPr id="2" name="タイトル 1">
            <a:extLst>
              <a:ext uri="{FF2B5EF4-FFF2-40B4-BE49-F238E27FC236}">
                <a16:creationId xmlns:a16="http://schemas.microsoft.com/office/drawing/2014/main" id="{454EC3C7-094D-4BEE-9C47-916F83D1B170}"/>
              </a:ext>
            </a:extLst>
          </p:cNvPr>
          <p:cNvSpPr>
            <a:spLocks noGrp="1"/>
          </p:cNvSpPr>
          <p:nvPr>
            <p:ph type="title"/>
          </p:nvPr>
        </p:nvSpPr>
        <p:spPr/>
        <p:txBody>
          <a:bodyPr/>
          <a:lstStyle/>
          <a:p>
            <a:r>
              <a:rPr kumimoji="1" lang="ja-JP" altLang="en-US" dirty="0"/>
              <a:t>参考：自分の二軸チェック表</a:t>
            </a:r>
          </a:p>
        </p:txBody>
      </p:sp>
      <p:sp>
        <p:nvSpPr>
          <p:cNvPr id="3" name="コンテンツ プレースホルダー 2">
            <a:extLst>
              <a:ext uri="{FF2B5EF4-FFF2-40B4-BE49-F238E27FC236}">
                <a16:creationId xmlns:a16="http://schemas.microsoft.com/office/drawing/2014/main" id="{CEA1AB66-4096-4C24-BD2E-8D5108B044E7}"/>
              </a:ext>
            </a:extLst>
          </p:cNvPr>
          <p:cNvSpPr>
            <a:spLocks noGrp="1"/>
          </p:cNvSpPr>
          <p:nvPr>
            <p:ph idx="1"/>
          </p:nvPr>
        </p:nvSpPr>
        <p:spPr>
          <a:xfrm>
            <a:off x="5298141" y="1169670"/>
            <a:ext cx="4262102" cy="4835843"/>
          </a:xfrm>
        </p:spPr>
        <p:txBody>
          <a:bodyPr/>
          <a:lstStyle/>
          <a:p>
            <a:r>
              <a:rPr kumimoji="1" lang="ja-JP" altLang="en-US" sz="1400" dirty="0"/>
              <a:t>再現性のある私が思い浮かばない人は、</a:t>
            </a:r>
            <a:endParaRPr kumimoji="1" lang="en-US" altLang="ja-JP" sz="1400" dirty="0"/>
          </a:p>
          <a:p>
            <a:r>
              <a:rPr kumimoji="1" lang="ja-JP" altLang="en-US" sz="1400" dirty="0"/>
              <a:t>このページの</a:t>
            </a:r>
            <a:r>
              <a:rPr kumimoji="1" lang="en-US" altLang="ja-JP" sz="1400" dirty="0"/>
              <a:t>2</a:t>
            </a:r>
            <a:r>
              <a:rPr kumimoji="1" lang="ja-JP" altLang="en-US" sz="1400" dirty="0"/>
              <a:t>軸チェックをやることで、自分の特性を見える化してみましょう。</a:t>
            </a:r>
            <a:endParaRPr kumimoji="1" lang="en-US" altLang="ja-JP" sz="1400" dirty="0"/>
          </a:p>
          <a:p>
            <a:endParaRPr lang="en-US" altLang="ja-JP" sz="1400" dirty="0"/>
          </a:p>
          <a:p>
            <a:r>
              <a:rPr kumimoji="1" lang="en-US" altLang="ja-JP" sz="1400" dirty="0"/>
              <a:t>※</a:t>
            </a:r>
            <a:r>
              <a:rPr kumimoji="1" lang="ja-JP" altLang="en-US" sz="1400" dirty="0"/>
              <a:t>自己分析編に参加した方は、当日のルーレット</a:t>
            </a:r>
            <a:r>
              <a:rPr kumimoji="1" lang="en-US" altLang="ja-JP" sz="1400" dirty="0"/>
              <a:t>de</a:t>
            </a:r>
            <a:r>
              <a:rPr kumimoji="1" lang="ja-JP" altLang="en-US" sz="1400" dirty="0"/>
              <a:t>トーク質問一覧をもう一度じっくり見てみることもおすすめです。</a:t>
            </a:r>
          </a:p>
        </p:txBody>
      </p:sp>
      <p:sp>
        <p:nvSpPr>
          <p:cNvPr id="4" name="フッター プレースホルダー 3">
            <a:extLst>
              <a:ext uri="{FF2B5EF4-FFF2-40B4-BE49-F238E27FC236}">
                <a16:creationId xmlns:a16="http://schemas.microsoft.com/office/drawing/2014/main" id="{3DF19137-A635-45BB-B318-BCBFE35C7CE3}"/>
              </a:ext>
            </a:extLst>
          </p:cNvPr>
          <p:cNvSpPr>
            <a:spLocks noGrp="1"/>
          </p:cNvSpPr>
          <p:nvPr>
            <p:ph type="ftr" sz="quarter" idx="11"/>
          </p:nvPr>
        </p:nvSpPr>
        <p:spPr/>
        <p:txBody>
          <a:bodyPr/>
          <a:lstStyle/>
          <a:p>
            <a:r>
              <a:rPr kumimoji="1" lang="en-US" altLang="ja-JP"/>
              <a:t>Copyright (C) Puff Co., Ltd All Rights Reserved.</a:t>
            </a:r>
            <a:endParaRPr kumimoji="1" lang="ja-JP" altLang="en-US"/>
          </a:p>
        </p:txBody>
      </p:sp>
      <p:sp>
        <p:nvSpPr>
          <p:cNvPr id="5" name="スライド番号プレースホルダー 4">
            <a:extLst>
              <a:ext uri="{FF2B5EF4-FFF2-40B4-BE49-F238E27FC236}">
                <a16:creationId xmlns:a16="http://schemas.microsoft.com/office/drawing/2014/main" id="{5C3B9029-B604-42C4-9C36-8D2E089E0E63}"/>
              </a:ext>
            </a:extLst>
          </p:cNvPr>
          <p:cNvSpPr>
            <a:spLocks noGrp="1"/>
          </p:cNvSpPr>
          <p:nvPr>
            <p:ph type="sldNum" sz="quarter" idx="12"/>
          </p:nvPr>
        </p:nvSpPr>
        <p:spPr/>
        <p:txBody>
          <a:bodyPr/>
          <a:lstStyle/>
          <a:p>
            <a:fld id="{EE51D780-C5BE-4009-8777-3078C0CBFD18}" type="slidenum">
              <a:rPr kumimoji="1" lang="ja-JP" altLang="en-US" smtClean="0"/>
              <a:t>2</a:t>
            </a:fld>
            <a:endParaRPr kumimoji="1" lang="ja-JP" altLang="en-US"/>
          </a:p>
        </p:txBody>
      </p:sp>
      <p:sp>
        <p:nvSpPr>
          <p:cNvPr id="52" name="楕円 51">
            <a:extLst>
              <a:ext uri="{FF2B5EF4-FFF2-40B4-BE49-F238E27FC236}">
                <a16:creationId xmlns:a16="http://schemas.microsoft.com/office/drawing/2014/main" id="{B51753D3-4713-4A76-BB35-0E63F73FF10A}"/>
              </a:ext>
            </a:extLst>
          </p:cNvPr>
          <p:cNvSpPr>
            <a:spLocks/>
          </p:cNvSpPr>
          <p:nvPr/>
        </p:nvSpPr>
        <p:spPr>
          <a:xfrm>
            <a:off x="2791814" y="1657127"/>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3" name="楕円 52">
            <a:extLst>
              <a:ext uri="{FF2B5EF4-FFF2-40B4-BE49-F238E27FC236}">
                <a16:creationId xmlns:a16="http://schemas.microsoft.com/office/drawing/2014/main" id="{CE7E17DE-22CB-4018-AA10-CAC3054A9636}"/>
              </a:ext>
            </a:extLst>
          </p:cNvPr>
          <p:cNvSpPr>
            <a:spLocks/>
          </p:cNvSpPr>
          <p:nvPr/>
        </p:nvSpPr>
        <p:spPr>
          <a:xfrm>
            <a:off x="2791814" y="2058116"/>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4" name="楕円 53">
            <a:extLst>
              <a:ext uri="{FF2B5EF4-FFF2-40B4-BE49-F238E27FC236}">
                <a16:creationId xmlns:a16="http://schemas.microsoft.com/office/drawing/2014/main" id="{8DC83554-D6C5-420C-8E89-39A618E994DD}"/>
              </a:ext>
            </a:extLst>
          </p:cNvPr>
          <p:cNvSpPr>
            <a:spLocks/>
          </p:cNvSpPr>
          <p:nvPr/>
        </p:nvSpPr>
        <p:spPr>
          <a:xfrm>
            <a:off x="2791814" y="2459105"/>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5" name="楕円 54">
            <a:extLst>
              <a:ext uri="{FF2B5EF4-FFF2-40B4-BE49-F238E27FC236}">
                <a16:creationId xmlns:a16="http://schemas.microsoft.com/office/drawing/2014/main" id="{A156280B-2AB8-4524-9EFD-162B9C69CC38}"/>
              </a:ext>
            </a:extLst>
          </p:cNvPr>
          <p:cNvSpPr>
            <a:spLocks/>
          </p:cNvSpPr>
          <p:nvPr/>
        </p:nvSpPr>
        <p:spPr>
          <a:xfrm>
            <a:off x="2791814" y="2860094"/>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6" name="楕円 55">
            <a:extLst>
              <a:ext uri="{FF2B5EF4-FFF2-40B4-BE49-F238E27FC236}">
                <a16:creationId xmlns:a16="http://schemas.microsoft.com/office/drawing/2014/main" id="{C4739D1A-6AF8-461F-9EAE-29AF5668C496}"/>
              </a:ext>
            </a:extLst>
          </p:cNvPr>
          <p:cNvSpPr>
            <a:spLocks/>
          </p:cNvSpPr>
          <p:nvPr/>
        </p:nvSpPr>
        <p:spPr>
          <a:xfrm>
            <a:off x="2791814" y="3261083"/>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7" name="楕円 56">
            <a:extLst>
              <a:ext uri="{FF2B5EF4-FFF2-40B4-BE49-F238E27FC236}">
                <a16:creationId xmlns:a16="http://schemas.microsoft.com/office/drawing/2014/main" id="{11BA0B26-D524-4631-A71B-3330128B64B6}"/>
              </a:ext>
            </a:extLst>
          </p:cNvPr>
          <p:cNvSpPr>
            <a:spLocks/>
          </p:cNvSpPr>
          <p:nvPr/>
        </p:nvSpPr>
        <p:spPr>
          <a:xfrm>
            <a:off x="2791814" y="3662072"/>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8" name="楕円 57">
            <a:extLst>
              <a:ext uri="{FF2B5EF4-FFF2-40B4-BE49-F238E27FC236}">
                <a16:creationId xmlns:a16="http://schemas.microsoft.com/office/drawing/2014/main" id="{1C03AF31-8DE8-42BD-9A96-F4E4B0E19FC5}"/>
              </a:ext>
            </a:extLst>
          </p:cNvPr>
          <p:cNvSpPr>
            <a:spLocks/>
          </p:cNvSpPr>
          <p:nvPr/>
        </p:nvSpPr>
        <p:spPr>
          <a:xfrm>
            <a:off x="2791814" y="4063061"/>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9" name="楕円 58">
            <a:extLst>
              <a:ext uri="{FF2B5EF4-FFF2-40B4-BE49-F238E27FC236}">
                <a16:creationId xmlns:a16="http://schemas.microsoft.com/office/drawing/2014/main" id="{ACBDFB8E-D82F-4C2D-8BCB-40CEB4E688C2}"/>
              </a:ext>
            </a:extLst>
          </p:cNvPr>
          <p:cNvSpPr>
            <a:spLocks/>
          </p:cNvSpPr>
          <p:nvPr/>
        </p:nvSpPr>
        <p:spPr>
          <a:xfrm>
            <a:off x="2791814" y="4464050"/>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0" name="楕円 59">
            <a:extLst>
              <a:ext uri="{FF2B5EF4-FFF2-40B4-BE49-F238E27FC236}">
                <a16:creationId xmlns:a16="http://schemas.microsoft.com/office/drawing/2014/main" id="{F9EB9682-4958-4B0B-BC18-8797BBF14B69}"/>
              </a:ext>
            </a:extLst>
          </p:cNvPr>
          <p:cNvSpPr>
            <a:spLocks/>
          </p:cNvSpPr>
          <p:nvPr/>
        </p:nvSpPr>
        <p:spPr>
          <a:xfrm>
            <a:off x="2791814" y="4865039"/>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1" name="楕円 60">
            <a:extLst>
              <a:ext uri="{FF2B5EF4-FFF2-40B4-BE49-F238E27FC236}">
                <a16:creationId xmlns:a16="http://schemas.microsoft.com/office/drawing/2014/main" id="{0DFAACA3-C6FC-4A09-94BA-2225B57B89BA}"/>
              </a:ext>
            </a:extLst>
          </p:cNvPr>
          <p:cNvSpPr>
            <a:spLocks/>
          </p:cNvSpPr>
          <p:nvPr/>
        </p:nvSpPr>
        <p:spPr>
          <a:xfrm>
            <a:off x="2791814" y="5266028"/>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2" name="楕円 61">
            <a:extLst>
              <a:ext uri="{FF2B5EF4-FFF2-40B4-BE49-F238E27FC236}">
                <a16:creationId xmlns:a16="http://schemas.microsoft.com/office/drawing/2014/main" id="{0F07B978-C70B-4955-A121-B95697964C6C}"/>
              </a:ext>
            </a:extLst>
          </p:cNvPr>
          <p:cNvSpPr>
            <a:spLocks/>
          </p:cNvSpPr>
          <p:nvPr/>
        </p:nvSpPr>
        <p:spPr>
          <a:xfrm>
            <a:off x="2791814" y="5667017"/>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Tree>
    <p:extLst>
      <p:ext uri="{BB962C8B-B14F-4D97-AF65-F5344CB8AC3E}">
        <p14:creationId xmlns:p14="http://schemas.microsoft.com/office/powerpoint/2010/main" val="1273739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27D2D-EC95-4E47-9053-BB9146A4819E}"/>
              </a:ext>
            </a:extLst>
          </p:cNvPr>
          <p:cNvSpPr>
            <a:spLocks noGrp="1"/>
          </p:cNvSpPr>
          <p:nvPr>
            <p:ph type="title"/>
          </p:nvPr>
        </p:nvSpPr>
        <p:spPr/>
        <p:txBody>
          <a:bodyPr/>
          <a:lstStyle/>
          <a:p>
            <a:r>
              <a:rPr lang="ja-JP" altLang="en-US" dirty="0"/>
              <a:t>再現性のある私２</a:t>
            </a:r>
            <a:endParaRPr kumimoji="1" lang="ja-JP" altLang="en-US" dirty="0"/>
          </a:p>
        </p:txBody>
      </p:sp>
      <p:sp>
        <p:nvSpPr>
          <p:cNvPr id="4" name="フッター プレースホルダー 3">
            <a:extLst>
              <a:ext uri="{FF2B5EF4-FFF2-40B4-BE49-F238E27FC236}">
                <a16:creationId xmlns:a16="http://schemas.microsoft.com/office/drawing/2014/main" id="{7BE60669-F377-419F-96B0-490505E4C232}"/>
              </a:ext>
            </a:extLst>
          </p:cNvPr>
          <p:cNvSpPr>
            <a:spLocks noGrp="1"/>
          </p:cNvSpPr>
          <p:nvPr>
            <p:ph type="ftr" sz="quarter" idx="11"/>
          </p:nvPr>
        </p:nvSpPr>
        <p:spPr>
          <a:xfrm>
            <a:off x="3276123" y="6492875"/>
            <a:ext cx="3343275" cy="365125"/>
          </a:xfrm>
        </p:spPr>
        <p:txBody>
          <a:bodyPr/>
          <a:lstStyle/>
          <a:p>
            <a:r>
              <a:rPr kumimoji="1" lang="en-US" altLang="ja-JP" dirty="0"/>
              <a:t>Copyright (C) Puff Co., Ltd All Rights Reserved.</a:t>
            </a:r>
            <a:endParaRPr kumimoji="1" lang="ja-JP" altLang="en-US" dirty="0"/>
          </a:p>
        </p:txBody>
      </p:sp>
      <p:sp>
        <p:nvSpPr>
          <p:cNvPr id="5" name="スライド番号プレースホルダー 4">
            <a:extLst>
              <a:ext uri="{FF2B5EF4-FFF2-40B4-BE49-F238E27FC236}">
                <a16:creationId xmlns:a16="http://schemas.microsoft.com/office/drawing/2014/main" id="{5E063297-E91C-456D-9171-2337270937A8}"/>
              </a:ext>
            </a:extLst>
          </p:cNvPr>
          <p:cNvSpPr>
            <a:spLocks noGrp="1"/>
          </p:cNvSpPr>
          <p:nvPr>
            <p:ph type="sldNum" sz="quarter" idx="12"/>
          </p:nvPr>
        </p:nvSpPr>
        <p:spPr/>
        <p:txBody>
          <a:bodyPr/>
          <a:lstStyle/>
          <a:p>
            <a:fld id="{EE51D780-C5BE-4009-8777-3078C0CBFD18}" type="slidenum">
              <a:rPr kumimoji="1" lang="ja-JP" altLang="en-US" smtClean="0">
                <a:solidFill>
                  <a:schemeClr val="tx1"/>
                </a:solidFill>
              </a:rPr>
              <a:t>3</a:t>
            </a:fld>
            <a:endParaRPr kumimoji="1" lang="ja-JP" altLang="en-US">
              <a:solidFill>
                <a:schemeClr val="tx1"/>
              </a:solidFill>
            </a:endParaRPr>
          </a:p>
        </p:txBody>
      </p:sp>
      <p:sp>
        <p:nvSpPr>
          <p:cNvPr id="6" name="正方形/長方形 5">
            <a:extLst>
              <a:ext uri="{FF2B5EF4-FFF2-40B4-BE49-F238E27FC236}">
                <a16:creationId xmlns:a16="http://schemas.microsoft.com/office/drawing/2014/main" id="{838756A7-DD83-468C-B143-68D2C495EAF7}"/>
              </a:ext>
            </a:extLst>
          </p:cNvPr>
          <p:cNvSpPr/>
          <p:nvPr/>
        </p:nvSpPr>
        <p:spPr>
          <a:xfrm>
            <a:off x="6180881" y="136524"/>
            <a:ext cx="3389839" cy="650554"/>
          </a:xfrm>
          <a:prstGeom prst="rect">
            <a:avLst/>
          </a:prstGeom>
          <a:solidFill>
            <a:schemeClr val="bg1"/>
          </a:solidFill>
          <a:ln>
            <a:solidFill>
              <a:srgbClr val="516482"/>
            </a:solidFill>
          </a:ln>
        </p:spPr>
        <p:txBody>
          <a:bodyPr wrap="square" lIns="180000" tIns="180000" rIns="180000" bIns="180000" rtlCol="0" anchor="ctr">
            <a:noAutofit/>
          </a:bodyPr>
          <a:lstStyle/>
          <a:p>
            <a:pPr algn="l">
              <a:lnSpc>
                <a:spcPct val="110000"/>
              </a:lnSpc>
            </a:pPr>
            <a:r>
              <a:rPr kumimoji="1" lang="ja-JP" altLang="en-US" b="1" dirty="0">
                <a:solidFill>
                  <a:srgbClr val="516482"/>
                </a:solidFill>
                <a:latin typeface="+mj-ea"/>
                <a:ea typeface="+mj-ea"/>
              </a:rPr>
              <a:t>名前　　</a:t>
            </a:r>
            <a:r>
              <a:rPr kumimoji="1" lang="ja-JP" altLang="en-US" b="1" dirty="0">
                <a:latin typeface="+mj-ea"/>
                <a:ea typeface="+mj-ea"/>
              </a:rPr>
              <a:t>平原　葉子</a:t>
            </a:r>
          </a:p>
        </p:txBody>
      </p:sp>
      <p:sp>
        <p:nvSpPr>
          <p:cNvPr id="11" name="テキスト ボックス 10">
            <a:extLst>
              <a:ext uri="{FF2B5EF4-FFF2-40B4-BE49-F238E27FC236}">
                <a16:creationId xmlns:a16="http://schemas.microsoft.com/office/drawing/2014/main" id="{B7EEE2D1-C8C2-4181-AB86-08E7316A7245}"/>
              </a:ext>
            </a:extLst>
          </p:cNvPr>
          <p:cNvSpPr txBox="1"/>
          <p:nvPr/>
        </p:nvSpPr>
        <p:spPr>
          <a:xfrm>
            <a:off x="335280" y="1005840"/>
            <a:ext cx="914400" cy="914400"/>
          </a:xfrm>
          <a:prstGeom prst="rect">
            <a:avLst/>
          </a:prstGeom>
          <a:noFill/>
        </p:spPr>
        <p:txBody>
          <a:bodyPr wrap="none" rtlCol="0">
            <a:noAutofit/>
          </a:bodyPr>
          <a:lstStyle/>
          <a:p>
            <a:pPr algn="l"/>
            <a:r>
              <a:rPr kumimoji="1" lang="ja-JP" altLang="en-US" sz="1050" dirty="0"/>
              <a:t>再現性のある私を、強みと弱み両方書き出そう！</a:t>
            </a:r>
          </a:p>
        </p:txBody>
      </p:sp>
      <p:sp>
        <p:nvSpPr>
          <p:cNvPr id="7" name="正方形/長方形 6">
            <a:extLst>
              <a:ext uri="{FF2B5EF4-FFF2-40B4-BE49-F238E27FC236}">
                <a16:creationId xmlns:a16="http://schemas.microsoft.com/office/drawing/2014/main" id="{C827A344-A1BD-45E9-8945-D8B804E9FA94}"/>
              </a:ext>
            </a:extLst>
          </p:cNvPr>
          <p:cNvSpPr/>
          <p:nvPr/>
        </p:nvSpPr>
        <p:spPr>
          <a:xfrm>
            <a:off x="645458" y="1263983"/>
            <a:ext cx="1739244" cy="507885"/>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r>
              <a:rPr kumimoji="1" lang="ja-JP" altLang="en-US" b="1" dirty="0">
                <a:solidFill>
                  <a:srgbClr val="516482"/>
                </a:solidFill>
                <a:latin typeface="+mj-ea"/>
                <a:ea typeface="+mj-ea"/>
              </a:rPr>
              <a:t>負けず嫌い</a:t>
            </a:r>
          </a:p>
        </p:txBody>
      </p:sp>
      <p:sp>
        <p:nvSpPr>
          <p:cNvPr id="8" name="正方形/長方形 7">
            <a:extLst>
              <a:ext uri="{FF2B5EF4-FFF2-40B4-BE49-F238E27FC236}">
                <a16:creationId xmlns:a16="http://schemas.microsoft.com/office/drawing/2014/main" id="{7E3EC01A-3673-47B0-B11C-67FD51BCB745}"/>
              </a:ext>
            </a:extLst>
          </p:cNvPr>
          <p:cNvSpPr/>
          <p:nvPr/>
        </p:nvSpPr>
        <p:spPr>
          <a:xfrm>
            <a:off x="2463663" y="1263983"/>
            <a:ext cx="1739244" cy="507885"/>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r>
              <a:rPr kumimoji="1" lang="ja-JP" altLang="en-US" b="1" dirty="0">
                <a:solidFill>
                  <a:srgbClr val="516482"/>
                </a:solidFill>
                <a:latin typeface="+mj-ea"/>
                <a:ea typeface="+mj-ea"/>
              </a:rPr>
              <a:t>要領が良い</a:t>
            </a:r>
          </a:p>
        </p:txBody>
      </p:sp>
      <p:sp>
        <p:nvSpPr>
          <p:cNvPr id="9" name="正方形/長方形 8">
            <a:extLst>
              <a:ext uri="{FF2B5EF4-FFF2-40B4-BE49-F238E27FC236}">
                <a16:creationId xmlns:a16="http://schemas.microsoft.com/office/drawing/2014/main" id="{82133A57-9D6B-4266-937A-74ACFE93F851}"/>
              </a:ext>
            </a:extLst>
          </p:cNvPr>
          <p:cNvSpPr/>
          <p:nvPr/>
        </p:nvSpPr>
        <p:spPr>
          <a:xfrm>
            <a:off x="4286606" y="1263983"/>
            <a:ext cx="1739244" cy="507885"/>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r>
              <a:rPr kumimoji="1" lang="ja-JP" altLang="en-US" b="1" dirty="0">
                <a:solidFill>
                  <a:srgbClr val="516482"/>
                </a:solidFill>
                <a:latin typeface="+mj-ea"/>
                <a:ea typeface="+mj-ea"/>
              </a:rPr>
              <a:t>正義感が強い</a:t>
            </a:r>
          </a:p>
        </p:txBody>
      </p:sp>
      <p:sp>
        <p:nvSpPr>
          <p:cNvPr id="12" name="正方形/長方形 11">
            <a:extLst>
              <a:ext uri="{FF2B5EF4-FFF2-40B4-BE49-F238E27FC236}">
                <a16:creationId xmlns:a16="http://schemas.microsoft.com/office/drawing/2014/main" id="{7C19469C-A28A-4BB8-B8EE-CDEA78CDCDF5}"/>
              </a:ext>
            </a:extLst>
          </p:cNvPr>
          <p:cNvSpPr/>
          <p:nvPr/>
        </p:nvSpPr>
        <p:spPr>
          <a:xfrm>
            <a:off x="645458" y="1894429"/>
            <a:ext cx="1739244" cy="1865409"/>
          </a:xfrm>
          <a:prstGeom prst="rect">
            <a:avLst/>
          </a:prstGeom>
          <a:solidFill>
            <a:schemeClr val="bg1"/>
          </a:solidFill>
          <a:ln>
            <a:solidFill>
              <a:srgbClr val="C00000"/>
            </a:solidFill>
          </a:ln>
        </p:spPr>
        <p:txBody>
          <a:bodyPr wrap="square" lIns="180000" tIns="180000" rIns="180000" bIns="180000" rtlCol="0" anchor="ctr">
            <a:noAutofit/>
          </a:bodyPr>
          <a:lstStyle/>
          <a:p>
            <a:pPr algn="ctr">
              <a:lnSpc>
                <a:spcPct val="110000"/>
              </a:lnSpc>
            </a:pPr>
            <a:r>
              <a:rPr lang="ja-JP" altLang="en-US" sz="900" b="1" dirty="0">
                <a:solidFill>
                  <a:schemeClr val="tx1">
                    <a:lumMod val="85000"/>
                    <a:lumOff val="15000"/>
                  </a:schemeClr>
                </a:solidFill>
                <a:latin typeface="+mj-ea"/>
              </a:rPr>
              <a:t>・</a:t>
            </a:r>
            <a:r>
              <a:rPr lang="en-US" altLang="ja-JP" sz="900" b="1" dirty="0">
                <a:solidFill>
                  <a:schemeClr val="tx1">
                    <a:lumMod val="85000"/>
                    <a:lumOff val="15000"/>
                  </a:schemeClr>
                </a:solidFill>
                <a:latin typeface="+mj-ea"/>
              </a:rPr>
              <a:t>2</a:t>
            </a:r>
            <a:r>
              <a:rPr lang="ja-JP" altLang="en-US" sz="900" b="1" dirty="0">
                <a:solidFill>
                  <a:schemeClr val="tx1">
                    <a:lumMod val="85000"/>
                    <a:lumOff val="15000"/>
                  </a:schemeClr>
                </a:solidFill>
                <a:latin typeface="+mj-ea"/>
              </a:rPr>
              <a:t>つ上の兄と犬猿の仲（実際戌年と申年）</a:t>
            </a:r>
            <a:endParaRPr lang="en-US" altLang="ja-JP" sz="900" b="1" dirty="0">
              <a:solidFill>
                <a:schemeClr val="tx1">
                  <a:lumMod val="85000"/>
                  <a:lumOff val="15000"/>
                </a:schemeClr>
              </a:solidFill>
              <a:latin typeface="+mj-ea"/>
            </a:endParaRPr>
          </a:p>
          <a:p>
            <a:pPr algn="ctr">
              <a:lnSpc>
                <a:spcPct val="110000"/>
              </a:lnSpc>
            </a:pPr>
            <a:r>
              <a:rPr lang="ja-JP" altLang="en-US" sz="900" b="1" dirty="0">
                <a:solidFill>
                  <a:schemeClr val="tx1">
                    <a:lumMod val="85000"/>
                    <a:lumOff val="15000"/>
                  </a:schemeClr>
                </a:solidFill>
                <a:latin typeface="+mj-ea"/>
              </a:rPr>
              <a:t>・</a:t>
            </a:r>
            <a:r>
              <a:rPr lang="en-US" altLang="ja-JP" sz="900" b="1" dirty="0">
                <a:solidFill>
                  <a:schemeClr val="tx1">
                    <a:lumMod val="85000"/>
                    <a:lumOff val="15000"/>
                  </a:schemeClr>
                </a:solidFill>
                <a:latin typeface="+mj-ea"/>
              </a:rPr>
              <a:t>2</a:t>
            </a:r>
            <a:r>
              <a:rPr lang="ja-JP" altLang="en-US" sz="900" b="1" dirty="0">
                <a:solidFill>
                  <a:schemeClr val="tx1">
                    <a:lumMod val="85000"/>
                    <a:lumOff val="15000"/>
                  </a:schemeClr>
                </a:solidFill>
                <a:latin typeface="+mj-ea"/>
              </a:rPr>
              <a:t>つの年の差に負けないように張り合う口喧嘩の訓練</a:t>
            </a:r>
            <a:r>
              <a:rPr lang="ja-JP" altLang="en-US" sz="900" b="1" dirty="0">
                <a:solidFill>
                  <a:schemeClr val="tx1">
                    <a:lumMod val="85000"/>
                    <a:lumOff val="15000"/>
                  </a:schemeClr>
                </a:solidFill>
                <a:latin typeface="Meiryo UI" panose="020B0604030504040204" pitchFamily="50" charset="-128"/>
                <a:ea typeface="Meiryo UI" panose="020B0604030504040204" pitchFamily="50" charset="-128"/>
              </a:rPr>
              <a:t>日々を過ごしてきた</a:t>
            </a:r>
            <a:endParaRPr lang="en-US" altLang="ja-JP" sz="900" b="1" dirty="0">
              <a:solidFill>
                <a:schemeClr val="tx1">
                  <a:lumMod val="85000"/>
                  <a:lumOff val="15000"/>
                </a:schemeClr>
              </a:solidFill>
              <a:latin typeface="Meiryo UI" panose="020B0604030504040204" pitchFamily="50" charset="-128"/>
              <a:ea typeface="Meiryo UI" panose="020B0604030504040204" pitchFamily="50" charset="-128"/>
            </a:endParaRPr>
          </a:p>
          <a:p>
            <a:pPr algn="ctr">
              <a:lnSpc>
                <a:spcPct val="110000"/>
              </a:lnSpc>
            </a:pPr>
            <a:r>
              <a:rPr lang="ja-JP" altLang="en-US" sz="900" b="1" dirty="0">
                <a:solidFill>
                  <a:schemeClr val="tx1">
                    <a:lumMod val="85000"/>
                    <a:lumOff val="15000"/>
                  </a:schemeClr>
                </a:solidFill>
                <a:latin typeface="+mj-ea"/>
              </a:rPr>
              <a:t>・さほど分が悪くなかったという成功体験？</a:t>
            </a:r>
            <a:endParaRPr lang="en-US" altLang="ja-JP" sz="900" b="1" dirty="0">
              <a:solidFill>
                <a:schemeClr val="tx1">
                  <a:lumMod val="85000"/>
                  <a:lumOff val="15000"/>
                </a:schemeClr>
              </a:solidFill>
              <a:latin typeface="+mj-ea"/>
            </a:endParaRPr>
          </a:p>
          <a:p>
            <a:pPr algn="ctr">
              <a:lnSpc>
                <a:spcPct val="110000"/>
              </a:lnSpc>
            </a:pPr>
            <a:r>
              <a:rPr lang="ja-JP" altLang="en-US" sz="900" b="1" dirty="0">
                <a:solidFill>
                  <a:schemeClr val="tx1">
                    <a:lumMod val="85000"/>
                    <a:lumOff val="15000"/>
                  </a:schemeClr>
                </a:solidFill>
                <a:latin typeface="+mj-ea"/>
              </a:rPr>
              <a:t>・勝つことへの執着</a:t>
            </a:r>
          </a:p>
          <a:p>
            <a:pPr algn="l">
              <a:lnSpc>
                <a:spcPct val="110000"/>
              </a:lnSpc>
            </a:pPr>
            <a:endParaRPr kumimoji="1" lang="ja-JP" altLang="en-US" sz="900" b="1" dirty="0">
              <a:solidFill>
                <a:srgbClr val="516482"/>
              </a:solidFill>
              <a:latin typeface="+mj-ea"/>
              <a:ea typeface="+mj-ea"/>
            </a:endParaRPr>
          </a:p>
        </p:txBody>
      </p:sp>
      <p:sp>
        <p:nvSpPr>
          <p:cNvPr id="13" name="正方形/長方形 12">
            <a:extLst>
              <a:ext uri="{FF2B5EF4-FFF2-40B4-BE49-F238E27FC236}">
                <a16:creationId xmlns:a16="http://schemas.microsoft.com/office/drawing/2014/main" id="{1D38C196-AB7D-4148-9AFB-30B57FDBCBA7}"/>
              </a:ext>
            </a:extLst>
          </p:cNvPr>
          <p:cNvSpPr/>
          <p:nvPr/>
        </p:nvSpPr>
        <p:spPr>
          <a:xfrm>
            <a:off x="2463663" y="1894429"/>
            <a:ext cx="1739244" cy="1865409"/>
          </a:xfrm>
          <a:prstGeom prst="rect">
            <a:avLst/>
          </a:prstGeom>
          <a:solidFill>
            <a:schemeClr val="bg1"/>
          </a:solidFill>
          <a:ln>
            <a:solidFill>
              <a:srgbClr val="C00000"/>
            </a:solidFill>
          </a:ln>
        </p:spPr>
        <p:txBody>
          <a:bodyPr wrap="square" lIns="180000" tIns="180000" rIns="180000" bIns="180000" rtlCol="0" anchor="ctr">
            <a:noAutofit/>
          </a:bodyPr>
          <a:lstStyle/>
          <a:p>
            <a:pPr>
              <a:lnSpc>
                <a:spcPct val="110000"/>
              </a:lnSpc>
            </a:pPr>
            <a:r>
              <a:rPr lang="ja-JP" altLang="en-US" sz="900" b="1" dirty="0">
                <a:solidFill>
                  <a:schemeClr val="tx1">
                    <a:lumMod val="85000"/>
                    <a:lumOff val="15000"/>
                  </a:schemeClr>
                </a:solidFill>
                <a:latin typeface="+mj-ea"/>
              </a:rPr>
              <a:t>・負けず嫌いが高じて学業でも負けたくないと思い、テストは毎回そこそこいい点数を取ってきたが、地道に努力するタイプというよりは、授業</a:t>
            </a:r>
            <a:r>
              <a:rPr lang="en-US" altLang="ja-JP" sz="900" b="1" dirty="0">
                <a:solidFill>
                  <a:schemeClr val="tx1">
                    <a:lumMod val="85000"/>
                    <a:lumOff val="15000"/>
                  </a:schemeClr>
                </a:solidFill>
                <a:latin typeface="+mj-ea"/>
              </a:rPr>
              <a:t>1</a:t>
            </a:r>
            <a:r>
              <a:rPr lang="ja-JP" altLang="en-US" sz="900" b="1" dirty="0">
                <a:solidFill>
                  <a:schemeClr val="tx1">
                    <a:lumMod val="85000"/>
                    <a:lumOff val="15000"/>
                  </a:schemeClr>
                </a:solidFill>
                <a:latin typeface="+mj-ea"/>
              </a:rPr>
              <a:t>回で理解する、覚える、直前に集中して対策する、で済んできたという成功体験</a:t>
            </a:r>
          </a:p>
          <a:p>
            <a:pPr algn="l">
              <a:lnSpc>
                <a:spcPct val="110000"/>
              </a:lnSpc>
            </a:pPr>
            <a:endParaRPr kumimoji="1" lang="ja-JP" altLang="en-US" sz="900" b="1" dirty="0">
              <a:solidFill>
                <a:srgbClr val="516482"/>
              </a:solidFill>
              <a:latin typeface="+mj-ea"/>
              <a:ea typeface="+mj-ea"/>
            </a:endParaRPr>
          </a:p>
        </p:txBody>
      </p:sp>
      <p:sp>
        <p:nvSpPr>
          <p:cNvPr id="14" name="正方形/長方形 13">
            <a:extLst>
              <a:ext uri="{FF2B5EF4-FFF2-40B4-BE49-F238E27FC236}">
                <a16:creationId xmlns:a16="http://schemas.microsoft.com/office/drawing/2014/main" id="{507B8B30-D20A-45A3-A624-11F9D71C1332}"/>
              </a:ext>
            </a:extLst>
          </p:cNvPr>
          <p:cNvSpPr/>
          <p:nvPr/>
        </p:nvSpPr>
        <p:spPr>
          <a:xfrm>
            <a:off x="4286606" y="1894429"/>
            <a:ext cx="1739244" cy="1865409"/>
          </a:xfrm>
          <a:prstGeom prst="rect">
            <a:avLst/>
          </a:prstGeom>
          <a:solidFill>
            <a:schemeClr val="bg1"/>
          </a:solidFill>
          <a:ln>
            <a:solidFill>
              <a:srgbClr val="C00000"/>
            </a:solidFill>
          </a:ln>
        </p:spPr>
        <p:txBody>
          <a:bodyPr wrap="square" lIns="180000" tIns="180000" rIns="180000" bIns="180000" rtlCol="0" anchor="ctr">
            <a:noAutofit/>
          </a:bodyPr>
          <a:lstStyle/>
          <a:p>
            <a:pPr algn="ctr">
              <a:lnSpc>
                <a:spcPct val="110000"/>
              </a:lnSpc>
            </a:pPr>
            <a:r>
              <a:rPr lang="ja-JP" altLang="en-US" sz="900" b="1" dirty="0">
                <a:solidFill>
                  <a:schemeClr val="tx1">
                    <a:lumMod val="85000"/>
                    <a:lumOff val="15000"/>
                  </a:schemeClr>
                </a:solidFill>
                <a:latin typeface="+mj-ea"/>
              </a:rPr>
              <a:t>・小さい事から親に「人にされて嫌なことはするな」と言われて育った。</a:t>
            </a:r>
            <a:endParaRPr lang="en-US" altLang="ja-JP" sz="900" b="1" dirty="0">
              <a:solidFill>
                <a:schemeClr val="tx1">
                  <a:lumMod val="85000"/>
                  <a:lumOff val="15000"/>
                </a:schemeClr>
              </a:solidFill>
              <a:latin typeface="+mj-ea"/>
            </a:endParaRPr>
          </a:p>
          <a:p>
            <a:pPr algn="ctr">
              <a:lnSpc>
                <a:spcPct val="110000"/>
              </a:lnSpc>
            </a:pPr>
            <a:r>
              <a:rPr lang="ja-JP" altLang="en-US" sz="900" b="1" dirty="0">
                <a:solidFill>
                  <a:schemeClr val="tx1">
                    <a:lumMod val="85000"/>
                    <a:lumOff val="15000"/>
                  </a:schemeClr>
                </a:solidFill>
                <a:latin typeface="+mj-ea"/>
              </a:rPr>
              <a:t>・小学校のころ、クラスの女子が仲間割れしていじめのようになったことが許せず、全員図書室に集め</a:t>
            </a:r>
            <a:endParaRPr kumimoji="1" lang="ja-JP" altLang="en-US" sz="700" b="1" dirty="0">
              <a:solidFill>
                <a:srgbClr val="516482"/>
              </a:solidFill>
              <a:latin typeface="+mj-ea"/>
              <a:ea typeface="+mj-ea"/>
            </a:endParaRPr>
          </a:p>
        </p:txBody>
      </p:sp>
      <p:sp>
        <p:nvSpPr>
          <p:cNvPr id="42" name="正方形/長方形 41">
            <a:extLst>
              <a:ext uri="{FF2B5EF4-FFF2-40B4-BE49-F238E27FC236}">
                <a16:creationId xmlns:a16="http://schemas.microsoft.com/office/drawing/2014/main" id="{47936592-52EF-44F0-BA67-70DCB166F593}"/>
              </a:ext>
            </a:extLst>
          </p:cNvPr>
          <p:cNvSpPr/>
          <p:nvPr/>
        </p:nvSpPr>
        <p:spPr>
          <a:xfrm>
            <a:off x="645458" y="4714488"/>
            <a:ext cx="1739244" cy="1860625"/>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r>
              <a:rPr lang="ja-JP" altLang="en-US" sz="900" b="1" dirty="0">
                <a:latin typeface="+mj-ea"/>
                <a:ea typeface="+mj-ea"/>
              </a:rPr>
              <a:t>人生、学級委員や委員長など「長」をつくものを常にしてきたが、基本仕事を全て自身でやってしまっていた。それで問題がなかった。</a:t>
            </a:r>
            <a:endParaRPr lang="en-US" altLang="ja-JP" sz="900" b="1" dirty="0">
              <a:latin typeface="+mj-ea"/>
              <a:ea typeface="+mj-ea"/>
            </a:endParaRPr>
          </a:p>
          <a:p>
            <a:pPr algn="l">
              <a:lnSpc>
                <a:spcPct val="110000"/>
              </a:lnSpc>
            </a:pPr>
            <a:r>
              <a:rPr kumimoji="1" lang="ja-JP" altLang="en-US" sz="900" b="1" dirty="0">
                <a:latin typeface="+mj-ea"/>
                <a:ea typeface="+mj-ea"/>
              </a:rPr>
              <a:t>それにより何でも自分でやってしまった方が早い、という思考の癖があり、周囲の人を頼ったり、仕事を振ったりするのが苦手。</a:t>
            </a:r>
          </a:p>
        </p:txBody>
      </p:sp>
      <p:sp>
        <p:nvSpPr>
          <p:cNvPr id="43" name="正方形/長方形 42">
            <a:extLst>
              <a:ext uri="{FF2B5EF4-FFF2-40B4-BE49-F238E27FC236}">
                <a16:creationId xmlns:a16="http://schemas.microsoft.com/office/drawing/2014/main" id="{21A3114C-9872-473F-A03F-40EAAB596A54}"/>
              </a:ext>
            </a:extLst>
          </p:cNvPr>
          <p:cNvSpPr/>
          <p:nvPr/>
        </p:nvSpPr>
        <p:spPr>
          <a:xfrm>
            <a:off x="2463663" y="4714488"/>
            <a:ext cx="1739244" cy="1860625"/>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r>
              <a:rPr lang="ja-JP" altLang="en-US" sz="900" b="1" dirty="0">
                <a:latin typeface="+mj-ea"/>
                <a:ea typeface="+mj-ea"/>
              </a:rPr>
              <a:t>幼いころから勘がよく、「これはこうするのが良い！」と意見をもって物事に取り組んできたが、それが感覚的なものであり、口が回るので後付けで論理的に説明するというタイプ。</a:t>
            </a:r>
            <a:endParaRPr lang="en-US" altLang="ja-JP" sz="900" b="1" dirty="0">
              <a:latin typeface="+mj-ea"/>
              <a:ea typeface="+mj-ea"/>
            </a:endParaRPr>
          </a:p>
          <a:p>
            <a:pPr algn="l">
              <a:lnSpc>
                <a:spcPct val="110000"/>
              </a:lnSpc>
            </a:pPr>
            <a:r>
              <a:rPr kumimoji="1" lang="ja-JP" altLang="en-US" sz="900" b="1" dirty="0">
                <a:latin typeface="+mj-ea"/>
                <a:ea typeface="+mj-ea"/>
              </a:rPr>
              <a:t>思考の発端が「勘」なので、全体を見られていないことが多い。</a:t>
            </a:r>
          </a:p>
        </p:txBody>
      </p:sp>
      <p:sp>
        <p:nvSpPr>
          <p:cNvPr id="44" name="正方形/長方形 43">
            <a:extLst>
              <a:ext uri="{FF2B5EF4-FFF2-40B4-BE49-F238E27FC236}">
                <a16:creationId xmlns:a16="http://schemas.microsoft.com/office/drawing/2014/main" id="{BF3B3CD1-08FE-4E2C-BD8E-D35E0DA1281A}"/>
              </a:ext>
            </a:extLst>
          </p:cNvPr>
          <p:cNvSpPr/>
          <p:nvPr/>
        </p:nvSpPr>
        <p:spPr>
          <a:xfrm>
            <a:off x="4286606" y="4714488"/>
            <a:ext cx="1739244" cy="1860625"/>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r>
              <a:rPr kumimoji="1" lang="ja-JP" altLang="en-US" sz="900" b="1" dirty="0">
                <a:latin typeface="+mj-ea"/>
                <a:ea typeface="+mj-ea"/>
              </a:rPr>
              <a:t>計算問題は、解き方は合っていても四則計算が間違って点数を落とすことがほとんど。</a:t>
            </a:r>
            <a:endParaRPr kumimoji="1" lang="en-US" altLang="ja-JP" sz="900" b="1" dirty="0">
              <a:latin typeface="+mj-ea"/>
              <a:ea typeface="+mj-ea"/>
            </a:endParaRPr>
          </a:p>
          <a:p>
            <a:pPr algn="l">
              <a:lnSpc>
                <a:spcPct val="110000"/>
              </a:lnSpc>
            </a:pPr>
            <a:r>
              <a:rPr kumimoji="1" lang="ja-JP" altLang="en-US" sz="900" b="1" dirty="0">
                <a:latin typeface="+mj-ea"/>
                <a:ea typeface="+mj-ea"/>
              </a:rPr>
              <a:t>度胸がある反面、細部がいい加減になりケアレスミスが多い。チェックが散漫。</a:t>
            </a:r>
            <a:endParaRPr kumimoji="1" lang="en-US" altLang="ja-JP" sz="900" b="1" dirty="0">
              <a:latin typeface="+mj-ea"/>
              <a:ea typeface="+mj-ea"/>
            </a:endParaRPr>
          </a:p>
        </p:txBody>
      </p:sp>
      <p:sp>
        <p:nvSpPr>
          <p:cNvPr id="46" name="正方形/長方形 45">
            <a:extLst>
              <a:ext uri="{FF2B5EF4-FFF2-40B4-BE49-F238E27FC236}">
                <a16:creationId xmlns:a16="http://schemas.microsoft.com/office/drawing/2014/main" id="{BE8023E4-7926-4AB7-B851-79610F3CB3D2}"/>
              </a:ext>
            </a:extLst>
          </p:cNvPr>
          <p:cNvSpPr/>
          <p:nvPr/>
        </p:nvSpPr>
        <p:spPr>
          <a:xfrm>
            <a:off x="6090811" y="1263983"/>
            <a:ext cx="1739244" cy="507885"/>
          </a:xfrm>
          <a:prstGeom prst="rect">
            <a:avLst/>
          </a:prstGeom>
          <a:solidFill>
            <a:schemeClr val="bg1"/>
          </a:solidFill>
          <a:ln>
            <a:solidFill>
              <a:srgbClr val="C00000"/>
            </a:solidFill>
          </a:ln>
        </p:spPr>
        <p:txBody>
          <a:bodyPr wrap="square" lIns="108000" tIns="180000" rIns="108000" bIns="180000" rtlCol="0" anchor="ctr">
            <a:noAutofit/>
          </a:bodyPr>
          <a:lstStyle/>
          <a:p>
            <a:pPr algn="l">
              <a:lnSpc>
                <a:spcPct val="110000"/>
              </a:lnSpc>
            </a:pPr>
            <a:r>
              <a:rPr kumimoji="1" lang="ja-JP" altLang="en-US" sz="1400" b="1" dirty="0">
                <a:solidFill>
                  <a:srgbClr val="516482"/>
                </a:solidFill>
                <a:latin typeface="+mj-ea"/>
                <a:ea typeface="+mj-ea"/>
              </a:rPr>
              <a:t>厳しい環境が好き</a:t>
            </a:r>
          </a:p>
        </p:txBody>
      </p:sp>
      <p:sp>
        <p:nvSpPr>
          <p:cNvPr id="49" name="正方形/長方形 48">
            <a:extLst>
              <a:ext uri="{FF2B5EF4-FFF2-40B4-BE49-F238E27FC236}">
                <a16:creationId xmlns:a16="http://schemas.microsoft.com/office/drawing/2014/main" id="{C65BEDEE-F489-4CD4-8308-6FEF9F868AAA}"/>
              </a:ext>
            </a:extLst>
          </p:cNvPr>
          <p:cNvSpPr/>
          <p:nvPr/>
        </p:nvSpPr>
        <p:spPr>
          <a:xfrm>
            <a:off x="6090811" y="1904253"/>
            <a:ext cx="1739244" cy="1865409"/>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r>
              <a:rPr lang="ja-JP" altLang="en-US" sz="900" b="1" dirty="0">
                <a:latin typeface="+mj-ea"/>
                <a:ea typeface="+mj-ea"/>
              </a:rPr>
              <a:t>幼いころから祖父母に「若いうちの苦労は勝手でもしろ」と言われていた。中学高校の部活動は活動時間も多く厳しかったが、充実していた。ぬるい環境より、厳しい環境で生きていた方が人生充実する！と思い込んでいる。</a:t>
            </a:r>
            <a:endParaRPr kumimoji="1" lang="ja-JP" altLang="en-US" sz="900" b="1" dirty="0">
              <a:latin typeface="+mj-ea"/>
              <a:ea typeface="+mj-ea"/>
            </a:endParaRPr>
          </a:p>
        </p:txBody>
      </p:sp>
      <p:sp>
        <p:nvSpPr>
          <p:cNvPr id="53" name="正方形/長方形 52">
            <a:extLst>
              <a:ext uri="{FF2B5EF4-FFF2-40B4-BE49-F238E27FC236}">
                <a16:creationId xmlns:a16="http://schemas.microsoft.com/office/drawing/2014/main" id="{786EC83F-9740-425E-9910-4D0A30659399}"/>
              </a:ext>
            </a:extLst>
          </p:cNvPr>
          <p:cNvSpPr/>
          <p:nvPr/>
        </p:nvSpPr>
        <p:spPr>
          <a:xfrm>
            <a:off x="6090811" y="4714488"/>
            <a:ext cx="1739244" cy="1860625"/>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r>
              <a:rPr kumimoji="1" lang="ja-JP" altLang="en-US" sz="900" b="1" dirty="0">
                <a:latin typeface="+mj-ea"/>
                <a:ea typeface="+mj-ea"/>
              </a:rPr>
              <a:t>一夜漬けで成果を出してきたタイプなので、計画して物事を動かすということが苦手。なんでも突貫、勢い、スピードで勝負しようとしてしまう。</a:t>
            </a:r>
            <a:endParaRPr kumimoji="1" lang="en-US" altLang="ja-JP" sz="900" b="1" dirty="0">
              <a:latin typeface="+mj-ea"/>
              <a:ea typeface="+mj-ea"/>
            </a:endParaRPr>
          </a:p>
          <a:p>
            <a:pPr algn="l">
              <a:lnSpc>
                <a:spcPct val="110000"/>
              </a:lnSpc>
            </a:pPr>
            <a:r>
              <a:rPr lang="ja-JP" altLang="en-US" sz="900" b="1" dirty="0">
                <a:latin typeface="+mj-ea"/>
                <a:ea typeface="+mj-ea"/>
              </a:rPr>
              <a:t>宿題も夏休みの最後に残すタイプ。</a:t>
            </a:r>
            <a:endParaRPr kumimoji="1" lang="ja-JP" altLang="en-US" sz="900" b="1" dirty="0">
              <a:latin typeface="+mj-ea"/>
              <a:ea typeface="+mj-ea"/>
            </a:endParaRPr>
          </a:p>
        </p:txBody>
      </p:sp>
      <p:sp>
        <p:nvSpPr>
          <p:cNvPr id="73" name="正方形/長方形 72">
            <a:extLst>
              <a:ext uri="{FF2B5EF4-FFF2-40B4-BE49-F238E27FC236}">
                <a16:creationId xmlns:a16="http://schemas.microsoft.com/office/drawing/2014/main" id="{6005D34B-6E76-4319-AF9A-42ED8894E3D0}"/>
              </a:ext>
            </a:extLst>
          </p:cNvPr>
          <p:cNvSpPr/>
          <p:nvPr/>
        </p:nvSpPr>
        <p:spPr>
          <a:xfrm>
            <a:off x="7905267" y="1263983"/>
            <a:ext cx="1739244" cy="507885"/>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r>
              <a:rPr kumimoji="1" lang="ja-JP" altLang="en-US" b="1" dirty="0">
                <a:solidFill>
                  <a:srgbClr val="516482"/>
                </a:solidFill>
                <a:latin typeface="+mj-ea"/>
                <a:ea typeface="+mj-ea"/>
              </a:rPr>
              <a:t>説明力が高い</a:t>
            </a:r>
          </a:p>
        </p:txBody>
      </p:sp>
      <p:sp>
        <p:nvSpPr>
          <p:cNvPr id="74" name="正方形/長方形 73">
            <a:extLst>
              <a:ext uri="{FF2B5EF4-FFF2-40B4-BE49-F238E27FC236}">
                <a16:creationId xmlns:a16="http://schemas.microsoft.com/office/drawing/2014/main" id="{265533D8-78BE-4AB5-B4CF-86806444A677}"/>
              </a:ext>
            </a:extLst>
          </p:cNvPr>
          <p:cNvSpPr/>
          <p:nvPr/>
        </p:nvSpPr>
        <p:spPr>
          <a:xfrm>
            <a:off x="7905267" y="1889270"/>
            <a:ext cx="1739244" cy="1865409"/>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r>
              <a:rPr kumimoji="1" lang="ja-JP" altLang="en-US" sz="900" b="1" dirty="0">
                <a:latin typeface="+mj-ea"/>
                <a:ea typeface="+mj-ea"/>
              </a:rPr>
              <a:t>兄との口喧嘩で身に付けた論破力により、相手に説明する力が高い。</a:t>
            </a:r>
            <a:endParaRPr kumimoji="1" lang="en-US" altLang="ja-JP" sz="900" b="1" dirty="0">
              <a:latin typeface="+mj-ea"/>
              <a:ea typeface="+mj-ea"/>
            </a:endParaRPr>
          </a:p>
          <a:p>
            <a:pPr algn="l">
              <a:lnSpc>
                <a:spcPct val="110000"/>
              </a:lnSpc>
            </a:pPr>
            <a:r>
              <a:rPr lang="ja-JP" altLang="en-US" sz="900" b="1" dirty="0">
                <a:latin typeface="+mj-ea"/>
                <a:ea typeface="+mj-ea"/>
              </a:rPr>
              <a:t>学生時代もテスト前は常に友人に教えていた。（教えることで自分も復習していた）</a:t>
            </a:r>
            <a:endParaRPr lang="en-US" altLang="ja-JP" sz="900" b="1" dirty="0">
              <a:latin typeface="+mj-ea"/>
              <a:ea typeface="+mj-ea"/>
            </a:endParaRPr>
          </a:p>
          <a:p>
            <a:pPr algn="l">
              <a:lnSpc>
                <a:spcPct val="110000"/>
              </a:lnSpc>
            </a:pPr>
            <a:r>
              <a:rPr kumimoji="1" lang="ja-JP" altLang="en-US" sz="900" b="1" dirty="0">
                <a:latin typeface="+mj-ea"/>
                <a:ea typeface="+mj-ea"/>
              </a:rPr>
              <a:t>相手を分かった気にさせるのが得意。</a:t>
            </a:r>
            <a:endParaRPr kumimoji="1" lang="en-US" altLang="ja-JP" sz="900" b="1" dirty="0">
              <a:latin typeface="+mj-ea"/>
              <a:ea typeface="+mj-ea"/>
            </a:endParaRPr>
          </a:p>
        </p:txBody>
      </p:sp>
      <p:sp>
        <p:nvSpPr>
          <p:cNvPr id="76" name="正方形/長方形 75">
            <a:extLst>
              <a:ext uri="{FF2B5EF4-FFF2-40B4-BE49-F238E27FC236}">
                <a16:creationId xmlns:a16="http://schemas.microsoft.com/office/drawing/2014/main" id="{95B5AA43-2F79-4FF2-A8AD-3CF4C7443ED6}"/>
              </a:ext>
            </a:extLst>
          </p:cNvPr>
          <p:cNvSpPr/>
          <p:nvPr/>
        </p:nvSpPr>
        <p:spPr>
          <a:xfrm>
            <a:off x="7905267" y="4699505"/>
            <a:ext cx="1739244" cy="1860625"/>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r>
              <a:rPr lang="ja-JP" altLang="en-US" sz="900" b="1" dirty="0">
                <a:latin typeface="+mj-ea"/>
                <a:ea typeface="+mj-ea"/>
              </a:rPr>
              <a:t>人にやり方を聞かなくても、自分であれこれ触ってやり方を覚えていける。新しいシステムやアプリなどの利用に抵抗がない。率先して使いこなしていける方。</a:t>
            </a:r>
            <a:endParaRPr lang="en-US" altLang="ja-JP" sz="900" b="1" dirty="0">
              <a:latin typeface="+mj-ea"/>
              <a:ea typeface="+mj-ea"/>
            </a:endParaRPr>
          </a:p>
          <a:p>
            <a:pPr algn="l">
              <a:lnSpc>
                <a:spcPct val="110000"/>
              </a:lnSpc>
            </a:pPr>
            <a:endParaRPr lang="en-US" altLang="ja-JP" sz="900" b="1" dirty="0">
              <a:latin typeface="+mj-ea"/>
              <a:ea typeface="+mj-ea"/>
            </a:endParaRPr>
          </a:p>
          <a:p>
            <a:pPr algn="l">
              <a:lnSpc>
                <a:spcPct val="110000"/>
              </a:lnSpc>
            </a:pPr>
            <a:r>
              <a:rPr lang="ja-JP" altLang="en-US" sz="900" b="1" dirty="0">
                <a:latin typeface="+mj-ea"/>
                <a:ea typeface="+mj-ea"/>
              </a:rPr>
              <a:t>これは、ロールプレイングゲームを攻略本なしにやりまくった成果？</a:t>
            </a:r>
            <a:endParaRPr lang="en-US" altLang="ja-JP" sz="900" b="1" dirty="0">
              <a:latin typeface="+mj-ea"/>
              <a:ea typeface="+mj-ea"/>
            </a:endParaRPr>
          </a:p>
        </p:txBody>
      </p:sp>
      <p:sp>
        <p:nvSpPr>
          <p:cNvPr id="78" name="正方形/長方形 77">
            <a:extLst>
              <a:ext uri="{FF2B5EF4-FFF2-40B4-BE49-F238E27FC236}">
                <a16:creationId xmlns:a16="http://schemas.microsoft.com/office/drawing/2014/main" id="{C306308D-5A20-453B-9F2E-F000D94781CA}"/>
              </a:ext>
            </a:extLst>
          </p:cNvPr>
          <p:cNvSpPr/>
          <p:nvPr/>
        </p:nvSpPr>
        <p:spPr>
          <a:xfrm>
            <a:off x="645458" y="4076361"/>
            <a:ext cx="1739244" cy="506582"/>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r>
              <a:rPr kumimoji="1" lang="ja-JP" altLang="en-US" sz="1200" b="1" dirty="0">
                <a:solidFill>
                  <a:srgbClr val="516482"/>
                </a:solidFill>
                <a:latin typeface="+mj-ea"/>
                <a:ea typeface="+mj-ea"/>
              </a:rPr>
              <a:t>人を頼るのが下手</a:t>
            </a:r>
          </a:p>
        </p:txBody>
      </p:sp>
      <p:sp>
        <p:nvSpPr>
          <p:cNvPr id="79" name="正方形/長方形 78">
            <a:extLst>
              <a:ext uri="{FF2B5EF4-FFF2-40B4-BE49-F238E27FC236}">
                <a16:creationId xmlns:a16="http://schemas.microsoft.com/office/drawing/2014/main" id="{ADCE4C57-DB93-4E59-9435-4DE299AAA48C}"/>
              </a:ext>
            </a:extLst>
          </p:cNvPr>
          <p:cNvSpPr/>
          <p:nvPr/>
        </p:nvSpPr>
        <p:spPr>
          <a:xfrm>
            <a:off x="2463663" y="4076361"/>
            <a:ext cx="1739244" cy="506582"/>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r>
              <a:rPr lang="ja-JP" altLang="en-US" sz="1400" b="1" dirty="0">
                <a:solidFill>
                  <a:srgbClr val="516482"/>
                </a:solidFill>
                <a:latin typeface="+mj-ea"/>
                <a:ea typeface="+mj-ea"/>
              </a:rPr>
              <a:t>感覚的論理思考</a:t>
            </a:r>
            <a:endParaRPr kumimoji="1" lang="ja-JP" altLang="en-US" sz="1400" b="1" dirty="0">
              <a:solidFill>
                <a:srgbClr val="516482"/>
              </a:solidFill>
              <a:latin typeface="+mj-ea"/>
              <a:ea typeface="+mj-ea"/>
            </a:endParaRPr>
          </a:p>
        </p:txBody>
      </p:sp>
      <p:sp>
        <p:nvSpPr>
          <p:cNvPr id="80" name="正方形/長方形 79">
            <a:extLst>
              <a:ext uri="{FF2B5EF4-FFF2-40B4-BE49-F238E27FC236}">
                <a16:creationId xmlns:a16="http://schemas.microsoft.com/office/drawing/2014/main" id="{581024C4-CF59-487C-AEF8-71AF7B47B1AF}"/>
              </a:ext>
            </a:extLst>
          </p:cNvPr>
          <p:cNvSpPr/>
          <p:nvPr/>
        </p:nvSpPr>
        <p:spPr>
          <a:xfrm>
            <a:off x="4286606" y="4076361"/>
            <a:ext cx="1739244" cy="506582"/>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r>
              <a:rPr kumimoji="1" lang="ja-JP" altLang="en-US" sz="1200" b="1" dirty="0">
                <a:solidFill>
                  <a:srgbClr val="516482"/>
                </a:solidFill>
                <a:latin typeface="+mj-ea"/>
                <a:ea typeface="+mj-ea"/>
              </a:rPr>
              <a:t>ケアレスミスが多い</a:t>
            </a:r>
          </a:p>
        </p:txBody>
      </p:sp>
      <p:sp>
        <p:nvSpPr>
          <p:cNvPr id="81" name="正方形/長方形 80">
            <a:extLst>
              <a:ext uri="{FF2B5EF4-FFF2-40B4-BE49-F238E27FC236}">
                <a16:creationId xmlns:a16="http://schemas.microsoft.com/office/drawing/2014/main" id="{B72CE7DE-AEA3-49CF-BE0C-0C76E27975C4}"/>
              </a:ext>
            </a:extLst>
          </p:cNvPr>
          <p:cNvSpPr/>
          <p:nvPr/>
        </p:nvSpPr>
        <p:spPr>
          <a:xfrm>
            <a:off x="6090811" y="4076361"/>
            <a:ext cx="1739244" cy="506582"/>
          </a:xfrm>
          <a:prstGeom prst="rect">
            <a:avLst/>
          </a:prstGeom>
          <a:solidFill>
            <a:schemeClr val="bg1"/>
          </a:solidFill>
          <a:ln>
            <a:solidFill>
              <a:schemeClr val="tx2">
                <a:lumMod val="50000"/>
              </a:schemeClr>
            </a:solidFill>
          </a:ln>
        </p:spPr>
        <p:txBody>
          <a:bodyPr wrap="square" lIns="180000" tIns="180000" rIns="180000" bIns="180000" rtlCol="0" anchor="ctr">
            <a:noAutofit/>
          </a:bodyPr>
          <a:lstStyle/>
          <a:p>
            <a:pPr algn="l">
              <a:lnSpc>
                <a:spcPct val="110000"/>
              </a:lnSpc>
            </a:pPr>
            <a:r>
              <a:rPr lang="ja-JP" altLang="en-US" b="1" dirty="0">
                <a:solidFill>
                  <a:srgbClr val="516482"/>
                </a:solidFill>
                <a:latin typeface="+mj-ea"/>
                <a:ea typeface="+mj-ea"/>
              </a:rPr>
              <a:t>計画性がない</a:t>
            </a:r>
            <a:endParaRPr kumimoji="1" lang="ja-JP" altLang="en-US" b="1" dirty="0">
              <a:solidFill>
                <a:srgbClr val="516482"/>
              </a:solidFill>
              <a:latin typeface="+mj-ea"/>
              <a:ea typeface="+mj-ea"/>
            </a:endParaRPr>
          </a:p>
        </p:txBody>
      </p:sp>
      <p:sp>
        <p:nvSpPr>
          <p:cNvPr id="86" name="正方形/長方形 85">
            <a:extLst>
              <a:ext uri="{FF2B5EF4-FFF2-40B4-BE49-F238E27FC236}">
                <a16:creationId xmlns:a16="http://schemas.microsoft.com/office/drawing/2014/main" id="{06F71EFF-1B4A-470C-929E-27021DAD2A4D}"/>
              </a:ext>
            </a:extLst>
          </p:cNvPr>
          <p:cNvSpPr/>
          <p:nvPr/>
        </p:nvSpPr>
        <p:spPr>
          <a:xfrm>
            <a:off x="7905267" y="4076361"/>
            <a:ext cx="1739244" cy="506582"/>
          </a:xfrm>
          <a:prstGeom prst="rect">
            <a:avLst/>
          </a:prstGeom>
          <a:solidFill>
            <a:schemeClr val="bg1"/>
          </a:solidFill>
          <a:ln>
            <a:solidFill>
              <a:srgbClr val="C00000"/>
            </a:solidFill>
          </a:ln>
        </p:spPr>
        <p:txBody>
          <a:bodyPr wrap="square" lIns="180000" tIns="180000" rIns="180000" bIns="180000" rtlCol="0" anchor="ctr">
            <a:noAutofit/>
          </a:bodyPr>
          <a:lstStyle/>
          <a:p>
            <a:pPr algn="l">
              <a:lnSpc>
                <a:spcPct val="110000"/>
              </a:lnSpc>
            </a:pPr>
            <a:r>
              <a:rPr lang="ja-JP" altLang="en-US" b="1" dirty="0">
                <a:solidFill>
                  <a:srgbClr val="516482"/>
                </a:solidFill>
                <a:latin typeface="+mj-ea"/>
                <a:ea typeface="+mj-ea"/>
              </a:rPr>
              <a:t>自律学習</a:t>
            </a:r>
            <a:endParaRPr kumimoji="1" lang="ja-JP" altLang="en-US" b="1" dirty="0">
              <a:solidFill>
                <a:srgbClr val="516482"/>
              </a:solidFill>
              <a:latin typeface="+mj-ea"/>
              <a:ea typeface="+mj-ea"/>
            </a:endParaRPr>
          </a:p>
        </p:txBody>
      </p:sp>
      <p:sp>
        <p:nvSpPr>
          <p:cNvPr id="37" name="テキスト ボックス 36">
            <a:extLst>
              <a:ext uri="{FF2B5EF4-FFF2-40B4-BE49-F238E27FC236}">
                <a16:creationId xmlns:a16="http://schemas.microsoft.com/office/drawing/2014/main" id="{BEE23CBC-91CE-4196-A61B-2FCE3F25AD7C}"/>
              </a:ext>
            </a:extLst>
          </p:cNvPr>
          <p:cNvSpPr txBox="1"/>
          <p:nvPr/>
        </p:nvSpPr>
        <p:spPr>
          <a:xfrm>
            <a:off x="191617" y="1964515"/>
            <a:ext cx="386605" cy="1790164"/>
          </a:xfrm>
          <a:prstGeom prst="rect">
            <a:avLst/>
          </a:prstGeom>
          <a:solidFill>
            <a:srgbClr val="C00000"/>
          </a:solidFill>
        </p:spPr>
        <p:txBody>
          <a:bodyPr vert="eaVert" wrap="square" rtlCol="0" anchor="ctr">
            <a:noAutofit/>
          </a:bodyPr>
          <a:lstStyle/>
          <a:p>
            <a:pPr algn="ctr"/>
            <a:r>
              <a:rPr kumimoji="1" lang="ja-JP" altLang="en-US" sz="1600" dirty="0">
                <a:solidFill>
                  <a:schemeClr val="bg1"/>
                </a:solidFill>
                <a:latin typeface="+mj-ea"/>
                <a:ea typeface="+mj-ea"/>
              </a:rPr>
              <a:t>根っこ</a:t>
            </a:r>
            <a:r>
              <a:rPr lang="ja-JP" altLang="en-US" sz="1600" dirty="0">
                <a:solidFill>
                  <a:schemeClr val="bg1"/>
                </a:solidFill>
                <a:latin typeface="+mj-ea"/>
                <a:ea typeface="+mj-ea"/>
              </a:rPr>
              <a:t>の</a:t>
            </a:r>
            <a:r>
              <a:rPr kumimoji="1" lang="ja-JP" altLang="en-US" sz="1600" dirty="0">
                <a:solidFill>
                  <a:schemeClr val="bg1"/>
                </a:solidFill>
                <a:latin typeface="+mj-ea"/>
                <a:ea typeface="+mj-ea"/>
              </a:rPr>
              <a:t>経験</a:t>
            </a:r>
          </a:p>
        </p:txBody>
      </p:sp>
      <p:sp>
        <p:nvSpPr>
          <p:cNvPr id="39" name="テキスト ボックス 38">
            <a:extLst>
              <a:ext uri="{FF2B5EF4-FFF2-40B4-BE49-F238E27FC236}">
                <a16:creationId xmlns:a16="http://schemas.microsoft.com/office/drawing/2014/main" id="{BF67DAB7-0AE6-4E96-A53E-8590691A6C20}"/>
              </a:ext>
            </a:extLst>
          </p:cNvPr>
          <p:cNvSpPr txBox="1"/>
          <p:nvPr/>
        </p:nvSpPr>
        <p:spPr>
          <a:xfrm>
            <a:off x="183641" y="4721980"/>
            <a:ext cx="386605" cy="1845680"/>
          </a:xfrm>
          <a:prstGeom prst="rect">
            <a:avLst/>
          </a:prstGeom>
          <a:solidFill>
            <a:schemeClr val="tx2">
              <a:lumMod val="50000"/>
            </a:schemeClr>
          </a:solidFill>
        </p:spPr>
        <p:txBody>
          <a:bodyPr vert="eaVert" wrap="square" rtlCol="0" anchor="ctr">
            <a:noAutofit/>
          </a:bodyPr>
          <a:lstStyle/>
          <a:p>
            <a:pPr algn="ctr"/>
            <a:r>
              <a:rPr kumimoji="1" lang="ja-JP" altLang="en-US" sz="1600" dirty="0">
                <a:solidFill>
                  <a:schemeClr val="bg1"/>
                </a:solidFill>
                <a:latin typeface="+mj-ea"/>
                <a:ea typeface="+mj-ea"/>
              </a:rPr>
              <a:t>根っこ</a:t>
            </a:r>
            <a:r>
              <a:rPr lang="ja-JP" altLang="en-US" sz="1600" dirty="0">
                <a:solidFill>
                  <a:schemeClr val="bg1"/>
                </a:solidFill>
                <a:latin typeface="+mj-ea"/>
                <a:ea typeface="+mj-ea"/>
              </a:rPr>
              <a:t>の</a:t>
            </a:r>
            <a:r>
              <a:rPr kumimoji="1" lang="ja-JP" altLang="en-US" sz="1600" dirty="0">
                <a:solidFill>
                  <a:schemeClr val="bg1"/>
                </a:solidFill>
                <a:latin typeface="+mj-ea"/>
                <a:ea typeface="+mj-ea"/>
              </a:rPr>
              <a:t>経験</a:t>
            </a:r>
          </a:p>
        </p:txBody>
      </p:sp>
      <p:sp>
        <p:nvSpPr>
          <p:cNvPr id="41" name="テキスト ボックス 40">
            <a:extLst>
              <a:ext uri="{FF2B5EF4-FFF2-40B4-BE49-F238E27FC236}">
                <a16:creationId xmlns:a16="http://schemas.microsoft.com/office/drawing/2014/main" id="{D6F8F435-FB06-41D7-9807-BCCB921FBD3D}"/>
              </a:ext>
            </a:extLst>
          </p:cNvPr>
          <p:cNvSpPr txBox="1"/>
          <p:nvPr/>
        </p:nvSpPr>
        <p:spPr>
          <a:xfrm>
            <a:off x="183640" y="1272623"/>
            <a:ext cx="394582" cy="616648"/>
          </a:xfrm>
          <a:prstGeom prst="rect">
            <a:avLst/>
          </a:prstGeom>
          <a:solidFill>
            <a:srgbClr val="C00000"/>
          </a:solidFill>
        </p:spPr>
        <p:txBody>
          <a:bodyPr vert="eaVert" wrap="square" rtlCol="0" anchor="ctr">
            <a:noAutofit/>
          </a:bodyPr>
          <a:lstStyle/>
          <a:p>
            <a:pPr algn="ctr"/>
            <a:r>
              <a:rPr kumimoji="1" lang="ja-JP" altLang="en-US" sz="1600" dirty="0">
                <a:solidFill>
                  <a:schemeClr val="bg1"/>
                </a:solidFill>
                <a:latin typeface="+mj-ea"/>
                <a:ea typeface="+mj-ea"/>
              </a:rPr>
              <a:t>強み</a:t>
            </a:r>
          </a:p>
        </p:txBody>
      </p:sp>
      <p:sp>
        <p:nvSpPr>
          <p:cNvPr id="47" name="テキスト ボックス 46">
            <a:extLst>
              <a:ext uri="{FF2B5EF4-FFF2-40B4-BE49-F238E27FC236}">
                <a16:creationId xmlns:a16="http://schemas.microsoft.com/office/drawing/2014/main" id="{C091B6BE-8F90-4201-A3A5-0312836B88A9}"/>
              </a:ext>
            </a:extLst>
          </p:cNvPr>
          <p:cNvSpPr txBox="1"/>
          <p:nvPr/>
        </p:nvSpPr>
        <p:spPr>
          <a:xfrm>
            <a:off x="187628" y="4021979"/>
            <a:ext cx="394582" cy="615066"/>
          </a:xfrm>
          <a:prstGeom prst="rect">
            <a:avLst/>
          </a:prstGeom>
          <a:solidFill>
            <a:schemeClr val="tx2">
              <a:lumMod val="50000"/>
            </a:schemeClr>
          </a:solidFill>
        </p:spPr>
        <p:txBody>
          <a:bodyPr vert="eaVert" wrap="square" rtlCol="0" anchor="ctr">
            <a:noAutofit/>
          </a:bodyPr>
          <a:lstStyle/>
          <a:p>
            <a:pPr algn="ctr"/>
            <a:r>
              <a:rPr kumimoji="1" lang="ja-JP" altLang="en-US" sz="1600" dirty="0">
                <a:solidFill>
                  <a:schemeClr val="bg1"/>
                </a:solidFill>
                <a:latin typeface="+mj-ea"/>
                <a:ea typeface="+mj-ea"/>
              </a:rPr>
              <a:t>弱み</a:t>
            </a:r>
          </a:p>
        </p:txBody>
      </p:sp>
      <p:sp>
        <p:nvSpPr>
          <p:cNvPr id="3" name="四角形: 角を丸くする 2">
            <a:extLst>
              <a:ext uri="{FF2B5EF4-FFF2-40B4-BE49-F238E27FC236}">
                <a16:creationId xmlns:a16="http://schemas.microsoft.com/office/drawing/2014/main" id="{07ED31FB-989A-495D-BAD5-99B5CBB67E1E}"/>
              </a:ext>
            </a:extLst>
          </p:cNvPr>
          <p:cNvSpPr/>
          <p:nvPr/>
        </p:nvSpPr>
        <p:spPr>
          <a:xfrm>
            <a:off x="4286606" y="127149"/>
            <a:ext cx="1656252" cy="659929"/>
          </a:xfrm>
          <a:prstGeom prst="roundRect">
            <a:avLst/>
          </a:prstGeom>
          <a:solidFill>
            <a:srgbClr val="FFFF00"/>
          </a:solidFill>
          <a:ln>
            <a:noFill/>
          </a:ln>
        </p:spPr>
        <p:txBody>
          <a:bodyPr wrap="square" lIns="180000" tIns="180000" rIns="180000" bIns="180000" rtlCol="0" anchor="ctr">
            <a:noAutofit/>
          </a:bodyPr>
          <a:lstStyle/>
          <a:p>
            <a:pPr algn="ctr">
              <a:lnSpc>
                <a:spcPct val="110000"/>
              </a:lnSpc>
            </a:pPr>
            <a:r>
              <a:rPr kumimoji="1" lang="ja-JP" altLang="en-US" b="1" dirty="0">
                <a:solidFill>
                  <a:sysClr val="windowText" lastClr="000000"/>
                </a:solidFill>
                <a:latin typeface="+mj-ea"/>
                <a:ea typeface="+mj-ea"/>
              </a:rPr>
              <a:t>書き方例</a:t>
            </a:r>
          </a:p>
        </p:txBody>
      </p:sp>
      <p:sp>
        <p:nvSpPr>
          <p:cNvPr id="16" name="四角形: 角を丸くする 15">
            <a:extLst>
              <a:ext uri="{FF2B5EF4-FFF2-40B4-BE49-F238E27FC236}">
                <a16:creationId xmlns:a16="http://schemas.microsoft.com/office/drawing/2014/main" id="{EF148300-797C-4184-AAA8-E6059BE25B0B}"/>
              </a:ext>
            </a:extLst>
          </p:cNvPr>
          <p:cNvSpPr/>
          <p:nvPr/>
        </p:nvSpPr>
        <p:spPr>
          <a:xfrm>
            <a:off x="570247" y="2697009"/>
            <a:ext cx="5455604" cy="1133163"/>
          </a:xfrm>
          <a:prstGeom prst="roundRect">
            <a:avLst/>
          </a:prstGeom>
          <a:solidFill>
            <a:srgbClr val="FFFFFF">
              <a:alpha val="54902"/>
            </a:srgbClr>
          </a:solidFill>
          <a:ln>
            <a:solidFill>
              <a:srgbClr val="FF0000"/>
            </a:solidFill>
          </a:ln>
        </p:spPr>
        <p:txBody>
          <a:bodyPr wrap="square" lIns="180000" tIns="180000" rIns="180000" bIns="180000" rtlCol="0" anchor="ctr">
            <a:noAutofit/>
          </a:bodyPr>
          <a:lstStyle/>
          <a:p>
            <a:pPr algn="l">
              <a:lnSpc>
                <a:spcPct val="110000"/>
              </a:lnSpc>
            </a:pPr>
            <a:r>
              <a:rPr lang="ja-JP" altLang="en-US" sz="2400" b="1" dirty="0">
                <a:solidFill>
                  <a:srgbClr val="FF0000"/>
                </a:solidFill>
                <a:latin typeface="+mj-ea"/>
                <a:ea typeface="+mj-ea"/>
              </a:rPr>
              <a:t>自己分析編に参加した方は、そこで</a:t>
            </a:r>
            <a:r>
              <a:rPr kumimoji="1" lang="ja-JP" altLang="en-US" sz="2400" b="1" dirty="0">
                <a:solidFill>
                  <a:srgbClr val="FF0000"/>
                </a:solidFill>
                <a:latin typeface="+mj-ea"/>
                <a:ea typeface="+mj-ea"/>
              </a:rPr>
              <a:t>見つけた再現性を記入！</a:t>
            </a:r>
            <a:endParaRPr kumimoji="1" lang="en-US" altLang="ja-JP" sz="2400" b="1" dirty="0">
              <a:solidFill>
                <a:srgbClr val="FF0000"/>
              </a:solidFill>
              <a:latin typeface="+mj-ea"/>
              <a:ea typeface="+mj-ea"/>
            </a:endParaRPr>
          </a:p>
        </p:txBody>
      </p:sp>
      <p:sp>
        <p:nvSpPr>
          <p:cNvPr id="35" name="四角形: 角を丸くする 34">
            <a:extLst>
              <a:ext uri="{FF2B5EF4-FFF2-40B4-BE49-F238E27FC236}">
                <a16:creationId xmlns:a16="http://schemas.microsoft.com/office/drawing/2014/main" id="{E1AEDC2F-7C20-4A3B-B002-DEB5FA2A2E45}"/>
              </a:ext>
            </a:extLst>
          </p:cNvPr>
          <p:cNvSpPr/>
          <p:nvPr/>
        </p:nvSpPr>
        <p:spPr>
          <a:xfrm>
            <a:off x="8572530" y="4358557"/>
            <a:ext cx="1145842" cy="2134317"/>
          </a:xfrm>
          <a:prstGeom prst="roundRect">
            <a:avLst/>
          </a:prstGeom>
          <a:solidFill>
            <a:srgbClr val="FFFFFF">
              <a:alpha val="54902"/>
            </a:srgbClr>
          </a:solidFill>
          <a:ln>
            <a:solidFill>
              <a:srgbClr val="FF0000"/>
            </a:solidFill>
          </a:ln>
        </p:spPr>
        <p:txBody>
          <a:bodyPr wrap="square" lIns="180000" tIns="180000" rIns="180000" bIns="180000" rtlCol="0" anchor="ctr">
            <a:noAutofit/>
          </a:bodyPr>
          <a:lstStyle/>
          <a:p>
            <a:pPr algn="l">
              <a:lnSpc>
                <a:spcPct val="110000"/>
              </a:lnSpc>
            </a:pPr>
            <a:r>
              <a:rPr lang="ja-JP" altLang="en-US" b="1" dirty="0">
                <a:solidFill>
                  <a:srgbClr val="FF0000"/>
                </a:solidFill>
                <a:latin typeface="+mj-ea"/>
                <a:ea typeface="+mj-ea"/>
              </a:rPr>
              <a:t>強みを</a:t>
            </a:r>
            <a:r>
              <a:rPr lang="en-US" altLang="ja-JP" b="1" dirty="0">
                <a:solidFill>
                  <a:srgbClr val="FF0000"/>
                </a:solidFill>
                <a:latin typeface="+mj-ea"/>
                <a:ea typeface="+mj-ea"/>
              </a:rPr>
              <a:t>6</a:t>
            </a:r>
            <a:r>
              <a:rPr lang="ja-JP" altLang="en-US" b="1" dirty="0">
                <a:solidFill>
                  <a:srgbClr val="FF0000"/>
                </a:solidFill>
                <a:latin typeface="+mj-ea"/>
                <a:ea typeface="+mj-ea"/>
              </a:rPr>
              <a:t>個にしても</a:t>
            </a:r>
            <a:r>
              <a:rPr lang="en-US" altLang="ja-JP" b="1" dirty="0">
                <a:solidFill>
                  <a:srgbClr val="FF0000"/>
                </a:solidFill>
                <a:latin typeface="+mj-ea"/>
                <a:ea typeface="+mj-ea"/>
              </a:rPr>
              <a:t>OK</a:t>
            </a:r>
            <a:endParaRPr kumimoji="1" lang="en-US" altLang="ja-JP" b="1" dirty="0">
              <a:solidFill>
                <a:srgbClr val="FF0000"/>
              </a:solidFill>
              <a:latin typeface="+mj-ea"/>
              <a:ea typeface="+mj-ea"/>
            </a:endParaRPr>
          </a:p>
        </p:txBody>
      </p:sp>
    </p:spTree>
    <p:extLst>
      <p:ext uri="{BB962C8B-B14F-4D97-AF65-F5344CB8AC3E}">
        <p14:creationId xmlns:p14="http://schemas.microsoft.com/office/powerpoint/2010/main" val="3365362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a:extLst>
              <a:ext uri="{FF2B5EF4-FFF2-40B4-BE49-F238E27FC236}">
                <a16:creationId xmlns:a16="http://schemas.microsoft.com/office/drawing/2014/main" id="{51AF1171-C88F-5632-59B4-16C34529A830}"/>
              </a:ext>
            </a:extLst>
          </p:cNvPr>
          <p:cNvGrpSpPr/>
          <p:nvPr/>
        </p:nvGrpSpPr>
        <p:grpSpPr>
          <a:xfrm>
            <a:off x="209913" y="1167147"/>
            <a:ext cx="5313317" cy="4835843"/>
            <a:chOff x="138793" y="2566817"/>
            <a:chExt cx="5313317" cy="3478856"/>
          </a:xfrm>
        </p:grpSpPr>
        <p:pic>
          <p:nvPicPr>
            <p:cNvPr id="24" name="図 23">
              <a:extLst>
                <a:ext uri="{FF2B5EF4-FFF2-40B4-BE49-F238E27FC236}">
                  <a16:creationId xmlns:a16="http://schemas.microsoft.com/office/drawing/2014/main" id="{D4571CF8-0185-7ECE-FA86-143D9816BCF4}"/>
                </a:ext>
              </a:extLst>
            </p:cNvPr>
            <p:cNvPicPr>
              <a:picLocks noChangeAspect="1"/>
            </p:cNvPicPr>
            <p:nvPr/>
          </p:nvPicPr>
          <p:blipFill>
            <a:blip r:embed="rId2"/>
            <a:stretch>
              <a:fillRect/>
            </a:stretch>
          </p:blipFill>
          <p:spPr>
            <a:xfrm>
              <a:off x="1385948" y="2566817"/>
              <a:ext cx="2802049" cy="3452876"/>
            </a:xfrm>
            <a:prstGeom prst="rect">
              <a:avLst/>
            </a:prstGeom>
          </p:spPr>
        </p:pic>
        <p:pic>
          <p:nvPicPr>
            <p:cNvPr id="25" name="図 24">
              <a:extLst>
                <a:ext uri="{FF2B5EF4-FFF2-40B4-BE49-F238E27FC236}">
                  <a16:creationId xmlns:a16="http://schemas.microsoft.com/office/drawing/2014/main" id="{ED9ED689-90F3-8C60-7BF1-285B200898EE}"/>
                </a:ext>
              </a:extLst>
            </p:cNvPr>
            <p:cNvPicPr>
              <a:picLocks noChangeAspect="1"/>
            </p:cNvPicPr>
            <p:nvPr/>
          </p:nvPicPr>
          <p:blipFill>
            <a:blip r:embed="rId3"/>
            <a:stretch>
              <a:fillRect/>
            </a:stretch>
          </p:blipFill>
          <p:spPr>
            <a:xfrm>
              <a:off x="4204955" y="2874879"/>
              <a:ext cx="1247155" cy="3166112"/>
            </a:xfrm>
            <a:prstGeom prst="rect">
              <a:avLst/>
            </a:prstGeom>
          </p:spPr>
        </p:pic>
        <p:graphicFrame>
          <p:nvGraphicFramePr>
            <p:cNvPr id="26" name="オブジェクト 25">
              <a:extLst>
                <a:ext uri="{FF2B5EF4-FFF2-40B4-BE49-F238E27FC236}">
                  <a16:creationId xmlns:a16="http://schemas.microsoft.com/office/drawing/2014/main" id="{422E1BDB-D6BB-3802-6223-6AD6B8A78911}"/>
                </a:ext>
              </a:extLst>
            </p:cNvPr>
            <p:cNvGraphicFramePr>
              <a:graphicFrameLocks noChangeAspect="1"/>
            </p:cNvGraphicFramePr>
            <p:nvPr/>
          </p:nvGraphicFramePr>
          <p:xfrm>
            <a:off x="138793" y="2885413"/>
            <a:ext cx="1247155" cy="3160260"/>
          </p:xfrm>
          <a:graphic>
            <a:graphicData uri="http://schemas.openxmlformats.org/presentationml/2006/ole">
              <mc:AlternateContent xmlns:mc="http://schemas.openxmlformats.org/markup-compatibility/2006">
                <mc:Choice xmlns:v="urn:schemas-microsoft-com:vml" Requires="v">
                  <p:oleObj name="Worksheet" r:id="rId4" imgW="1466986" imgH="3429000" progId="Excel.Sheet.12">
                    <p:embed/>
                  </p:oleObj>
                </mc:Choice>
                <mc:Fallback>
                  <p:oleObj name="Worksheet" r:id="rId4" imgW="1466986" imgH="3429000" progId="Excel.Sheet.12">
                    <p:embed/>
                    <p:pic>
                      <p:nvPicPr>
                        <p:cNvPr id="27" name="オブジェクト 26">
                          <a:extLst>
                            <a:ext uri="{FF2B5EF4-FFF2-40B4-BE49-F238E27FC236}">
                              <a16:creationId xmlns:a16="http://schemas.microsoft.com/office/drawing/2014/main" id="{6C01EF7D-0035-A7A7-779E-B090C6D07321}"/>
                            </a:ext>
                          </a:extLst>
                        </p:cNvPr>
                        <p:cNvPicPr/>
                        <p:nvPr/>
                      </p:nvPicPr>
                      <p:blipFill>
                        <a:blip r:embed="rId5"/>
                        <a:stretch>
                          <a:fillRect/>
                        </a:stretch>
                      </p:blipFill>
                      <p:spPr>
                        <a:xfrm>
                          <a:off x="138793" y="2885413"/>
                          <a:ext cx="1247155" cy="3160260"/>
                        </a:xfrm>
                        <a:prstGeom prst="rect">
                          <a:avLst/>
                        </a:prstGeom>
                      </p:spPr>
                    </p:pic>
                  </p:oleObj>
                </mc:Fallback>
              </mc:AlternateContent>
            </a:graphicData>
          </a:graphic>
        </p:graphicFrame>
      </p:grpSp>
      <p:sp>
        <p:nvSpPr>
          <p:cNvPr id="2" name="タイトル 1">
            <a:extLst>
              <a:ext uri="{FF2B5EF4-FFF2-40B4-BE49-F238E27FC236}">
                <a16:creationId xmlns:a16="http://schemas.microsoft.com/office/drawing/2014/main" id="{454EC3C7-094D-4BEE-9C47-916F83D1B170}"/>
              </a:ext>
            </a:extLst>
          </p:cNvPr>
          <p:cNvSpPr>
            <a:spLocks noGrp="1"/>
          </p:cNvSpPr>
          <p:nvPr>
            <p:ph type="title"/>
          </p:nvPr>
        </p:nvSpPr>
        <p:spPr/>
        <p:txBody>
          <a:bodyPr/>
          <a:lstStyle/>
          <a:p>
            <a:r>
              <a:rPr kumimoji="1" lang="ja-JP" altLang="en-US" dirty="0"/>
              <a:t>参考：自分の二軸チェック表</a:t>
            </a:r>
          </a:p>
        </p:txBody>
      </p:sp>
      <p:sp>
        <p:nvSpPr>
          <p:cNvPr id="3" name="コンテンツ プレースホルダー 2">
            <a:extLst>
              <a:ext uri="{FF2B5EF4-FFF2-40B4-BE49-F238E27FC236}">
                <a16:creationId xmlns:a16="http://schemas.microsoft.com/office/drawing/2014/main" id="{CEA1AB66-4096-4C24-BD2E-8D5108B044E7}"/>
              </a:ext>
            </a:extLst>
          </p:cNvPr>
          <p:cNvSpPr>
            <a:spLocks noGrp="1"/>
          </p:cNvSpPr>
          <p:nvPr>
            <p:ph idx="1"/>
          </p:nvPr>
        </p:nvSpPr>
        <p:spPr>
          <a:xfrm>
            <a:off x="5298141" y="1169670"/>
            <a:ext cx="4262102" cy="4835843"/>
          </a:xfrm>
        </p:spPr>
        <p:txBody>
          <a:bodyPr/>
          <a:lstStyle/>
          <a:p>
            <a:r>
              <a:rPr kumimoji="1" lang="ja-JP" altLang="en-US" sz="1400" dirty="0"/>
              <a:t>再現性のある私が思い浮かばない人は、</a:t>
            </a:r>
            <a:endParaRPr kumimoji="1" lang="en-US" altLang="ja-JP" sz="1400" dirty="0"/>
          </a:p>
          <a:p>
            <a:r>
              <a:rPr kumimoji="1" lang="ja-JP" altLang="en-US" sz="1400" dirty="0"/>
              <a:t>このページの</a:t>
            </a:r>
            <a:r>
              <a:rPr kumimoji="1" lang="en-US" altLang="ja-JP" sz="1400" dirty="0"/>
              <a:t>2</a:t>
            </a:r>
            <a:r>
              <a:rPr kumimoji="1" lang="ja-JP" altLang="en-US" sz="1400" dirty="0"/>
              <a:t>軸チェックをやることで、自分の特性を見える化してみましょう。</a:t>
            </a:r>
            <a:endParaRPr kumimoji="1" lang="en-US" altLang="ja-JP" sz="1400" dirty="0"/>
          </a:p>
          <a:p>
            <a:endParaRPr lang="en-US" altLang="ja-JP" sz="1400" dirty="0"/>
          </a:p>
          <a:p>
            <a:r>
              <a:rPr kumimoji="1" lang="en-US" altLang="ja-JP" sz="1400" dirty="0"/>
              <a:t>※</a:t>
            </a:r>
            <a:r>
              <a:rPr kumimoji="1" lang="ja-JP" altLang="en-US" sz="1400" dirty="0"/>
              <a:t>自己分析編に参加した方は、当日のルーレット</a:t>
            </a:r>
            <a:r>
              <a:rPr kumimoji="1" lang="en-US" altLang="ja-JP" sz="1400" dirty="0"/>
              <a:t>de</a:t>
            </a:r>
            <a:r>
              <a:rPr kumimoji="1" lang="ja-JP" altLang="en-US" sz="1400" dirty="0"/>
              <a:t>トーク質問一覧をもう一度じっくり見てみることもおすすめです。</a:t>
            </a:r>
          </a:p>
        </p:txBody>
      </p:sp>
      <p:sp>
        <p:nvSpPr>
          <p:cNvPr id="4" name="フッター プレースホルダー 3">
            <a:extLst>
              <a:ext uri="{FF2B5EF4-FFF2-40B4-BE49-F238E27FC236}">
                <a16:creationId xmlns:a16="http://schemas.microsoft.com/office/drawing/2014/main" id="{3DF19137-A635-45BB-B318-BCBFE35C7CE3}"/>
              </a:ext>
            </a:extLst>
          </p:cNvPr>
          <p:cNvSpPr>
            <a:spLocks noGrp="1"/>
          </p:cNvSpPr>
          <p:nvPr>
            <p:ph type="ftr" sz="quarter" idx="11"/>
          </p:nvPr>
        </p:nvSpPr>
        <p:spPr/>
        <p:txBody>
          <a:bodyPr/>
          <a:lstStyle/>
          <a:p>
            <a:r>
              <a:rPr kumimoji="1" lang="en-US" altLang="ja-JP"/>
              <a:t>Copyright (C) Puff Co., Ltd All Rights Reserved.</a:t>
            </a:r>
            <a:endParaRPr kumimoji="1" lang="ja-JP" altLang="en-US"/>
          </a:p>
        </p:txBody>
      </p:sp>
      <p:sp>
        <p:nvSpPr>
          <p:cNvPr id="5" name="スライド番号プレースホルダー 4">
            <a:extLst>
              <a:ext uri="{FF2B5EF4-FFF2-40B4-BE49-F238E27FC236}">
                <a16:creationId xmlns:a16="http://schemas.microsoft.com/office/drawing/2014/main" id="{5C3B9029-B604-42C4-9C36-8D2E089E0E63}"/>
              </a:ext>
            </a:extLst>
          </p:cNvPr>
          <p:cNvSpPr>
            <a:spLocks noGrp="1"/>
          </p:cNvSpPr>
          <p:nvPr>
            <p:ph type="sldNum" sz="quarter" idx="12"/>
          </p:nvPr>
        </p:nvSpPr>
        <p:spPr/>
        <p:txBody>
          <a:bodyPr/>
          <a:lstStyle/>
          <a:p>
            <a:fld id="{EE51D780-C5BE-4009-8777-3078C0CBFD18}" type="slidenum">
              <a:rPr kumimoji="1" lang="ja-JP" altLang="en-US" smtClean="0"/>
              <a:t>4</a:t>
            </a:fld>
            <a:endParaRPr kumimoji="1" lang="ja-JP" altLang="en-US"/>
          </a:p>
        </p:txBody>
      </p:sp>
      <p:sp>
        <p:nvSpPr>
          <p:cNvPr id="47" name="四角形: 角を丸くする 46">
            <a:extLst>
              <a:ext uri="{FF2B5EF4-FFF2-40B4-BE49-F238E27FC236}">
                <a16:creationId xmlns:a16="http://schemas.microsoft.com/office/drawing/2014/main" id="{6F7E125B-8839-47FE-9051-F4567722D4CA}"/>
              </a:ext>
            </a:extLst>
          </p:cNvPr>
          <p:cNvSpPr/>
          <p:nvPr/>
        </p:nvSpPr>
        <p:spPr>
          <a:xfrm>
            <a:off x="6176366" y="191366"/>
            <a:ext cx="2967634" cy="659929"/>
          </a:xfrm>
          <a:prstGeom prst="roundRect">
            <a:avLst/>
          </a:prstGeom>
          <a:solidFill>
            <a:srgbClr val="FFFF00"/>
          </a:solidFill>
          <a:ln>
            <a:noFill/>
          </a:ln>
        </p:spPr>
        <p:txBody>
          <a:bodyPr wrap="square" lIns="180000" tIns="180000" rIns="180000" bIns="180000" rtlCol="0" anchor="ctr">
            <a:noAutofit/>
          </a:bodyPr>
          <a:lstStyle/>
          <a:p>
            <a:pPr algn="ctr">
              <a:lnSpc>
                <a:spcPct val="110000"/>
              </a:lnSpc>
            </a:pPr>
            <a:r>
              <a:rPr kumimoji="1" lang="ja-JP" altLang="en-US" b="1" dirty="0">
                <a:solidFill>
                  <a:sysClr val="windowText" lastClr="000000"/>
                </a:solidFill>
                <a:latin typeface="+mj-ea"/>
                <a:ea typeface="+mj-ea"/>
              </a:rPr>
              <a:t>使い方例　平原の場合</a:t>
            </a:r>
          </a:p>
        </p:txBody>
      </p:sp>
      <p:sp>
        <p:nvSpPr>
          <p:cNvPr id="53" name="楕円 52">
            <a:extLst>
              <a:ext uri="{FF2B5EF4-FFF2-40B4-BE49-F238E27FC236}">
                <a16:creationId xmlns:a16="http://schemas.microsoft.com/office/drawing/2014/main" id="{E71A4EF3-B942-493D-9323-401E30F3093F}"/>
              </a:ext>
            </a:extLst>
          </p:cNvPr>
          <p:cNvSpPr>
            <a:spLocks/>
          </p:cNvSpPr>
          <p:nvPr/>
        </p:nvSpPr>
        <p:spPr>
          <a:xfrm>
            <a:off x="1808084" y="1657127"/>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4" name="楕円 53">
            <a:extLst>
              <a:ext uri="{FF2B5EF4-FFF2-40B4-BE49-F238E27FC236}">
                <a16:creationId xmlns:a16="http://schemas.microsoft.com/office/drawing/2014/main" id="{DB72BB81-0615-4724-8013-AC4C2F905319}"/>
              </a:ext>
            </a:extLst>
          </p:cNvPr>
          <p:cNvSpPr>
            <a:spLocks/>
          </p:cNvSpPr>
          <p:nvPr/>
        </p:nvSpPr>
        <p:spPr>
          <a:xfrm>
            <a:off x="1463156" y="2060500"/>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5" name="楕円 54">
            <a:extLst>
              <a:ext uri="{FF2B5EF4-FFF2-40B4-BE49-F238E27FC236}">
                <a16:creationId xmlns:a16="http://schemas.microsoft.com/office/drawing/2014/main" id="{ED993B3B-B734-4B11-AC88-1097B6C3E6F9}"/>
              </a:ext>
            </a:extLst>
          </p:cNvPr>
          <p:cNvSpPr>
            <a:spLocks/>
          </p:cNvSpPr>
          <p:nvPr/>
        </p:nvSpPr>
        <p:spPr>
          <a:xfrm>
            <a:off x="3063953" y="2463873"/>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6" name="楕円 55">
            <a:extLst>
              <a:ext uri="{FF2B5EF4-FFF2-40B4-BE49-F238E27FC236}">
                <a16:creationId xmlns:a16="http://schemas.microsoft.com/office/drawing/2014/main" id="{C724BB39-3D58-45EB-BF24-0F96992566EF}"/>
              </a:ext>
            </a:extLst>
          </p:cNvPr>
          <p:cNvSpPr>
            <a:spLocks/>
          </p:cNvSpPr>
          <p:nvPr/>
        </p:nvSpPr>
        <p:spPr>
          <a:xfrm>
            <a:off x="1921634" y="2867246"/>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7" name="楕円 56">
            <a:extLst>
              <a:ext uri="{FF2B5EF4-FFF2-40B4-BE49-F238E27FC236}">
                <a16:creationId xmlns:a16="http://schemas.microsoft.com/office/drawing/2014/main" id="{60DCFF72-CC86-4E61-BA69-B8E60AFC0A6B}"/>
              </a:ext>
            </a:extLst>
          </p:cNvPr>
          <p:cNvSpPr>
            <a:spLocks/>
          </p:cNvSpPr>
          <p:nvPr/>
        </p:nvSpPr>
        <p:spPr>
          <a:xfrm>
            <a:off x="1475163" y="3270619"/>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8" name="楕円 57">
            <a:extLst>
              <a:ext uri="{FF2B5EF4-FFF2-40B4-BE49-F238E27FC236}">
                <a16:creationId xmlns:a16="http://schemas.microsoft.com/office/drawing/2014/main" id="{986E179E-E922-4371-81A5-315105A71465}"/>
              </a:ext>
            </a:extLst>
          </p:cNvPr>
          <p:cNvSpPr>
            <a:spLocks/>
          </p:cNvSpPr>
          <p:nvPr/>
        </p:nvSpPr>
        <p:spPr>
          <a:xfrm>
            <a:off x="1503673" y="3673992"/>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9" name="楕円 58">
            <a:extLst>
              <a:ext uri="{FF2B5EF4-FFF2-40B4-BE49-F238E27FC236}">
                <a16:creationId xmlns:a16="http://schemas.microsoft.com/office/drawing/2014/main" id="{8BB4E5F9-0AD6-4532-AE4B-EB2CA9B4AEF5}"/>
              </a:ext>
            </a:extLst>
          </p:cNvPr>
          <p:cNvSpPr>
            <a:spLocks/>
          </p:cNvSpPr>
          <p:nvPr/>
        </p:nvSpPr>
        <p:spPr>
          <a:xfrm>
            <a:off x="2029771" y="4077365"/>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0" name="楕円 59">
            <a:extLst>
              <a:ext uri="{FF2B5EF4-FFF2-40B4-BE49-F238E27FC236}">
                <a16:creationId xmlns:a16="http://schemas.microsoft.com/office/drawing/2014/main" id="{284A042C-ECF2-4B62-9674-1F2ABE846D20}"/>
              </a:ext>
            </a:extLst>
          </p:cNvPr>
          <p:cNvSpPr>
            <a:spLocks/>
          </p:cNvSpPr>
          <p:nvPr/>
        </p:nvSpPr>
        <p:spPr>
          <a:xfrm>
            <a:off x="1808084" y="4480738"/>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1" name="楕円 60">
            <a:extLst>
              <a:ext uri="{FF2B5EF4-FFF2-40B4-BE49-F238E27FC236}">
                <a16:creationId xmlns:a16="http://schemas.microsoft.com/office/drawing/2014/main" id="{73C8FE13-8BCD-48D9-A8FE-CACB5D98159A}"/>
              </a:ext>
            </a:extLst>
          </p:cNvPr>
          <p:cNvSpPr>
            <a:spLocks/>
          </p:cNvSpPr>
          <p:nvPr/>
        </p:nvSpPr>
        <p:spPr>
          <a:xfrm>
            <a:off x="3281363" y="4884111"/>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2" name="楕円 61">
            <a:extLst>
              <a:ext uri="{FF2B5EF4-FFF2-40B4-BE49-F238E27FC236}">
                <a16:creationId xmlns:a16="http://schemas.microsoft.com/office/drawing/2014/main" id="{4A6160BE-06B4-43C8-8DE4-6825D3359D92}"/>
              </a:ext>
            </a:extLst>
          </p:cNvPr>
          <p:cNvSpPr>
            <a:spLocks/>
          </p:cNvSpPr>
          <p:nvPr/>
        </p:nvSpPr>
        <p:spPr>
          <a:xfrm>
            <a:off x="3275382" y="5287484"/>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3" name="楕円 62">
            <a:extLst>
              <a:ext uri="{FF2B5EF4-FFF2-40B4-BE49-F238E27FC236}">
                <a16:creationId xmlns:a16="http://schemas.microsoft.com/office/drawing/2014/main" id="{3BC0442A-8041-440D-8BA0-5FC9A46ECF9A}"/>
              </a:ext>
            </a:extLst>
          </p:cNvPr>
          <p:cNvSpPr>
            <a:spLocks/>
          </p:cNvSpPr>
          <p:nvPr/>
        </p:nvSpPr>
        <p:spPr>
          <a:xfrm>
            <a:off x="1741634" y="5690853"/>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Tree>
    <p:extLst>
      <p:ext uri="{BB962C8B-B14F-4D97-AF65-F5344CB8AC3E}">
        <p14:creationId xmlns:p14="http://schemas.microsoft.com/office/powerpoint/2010/main" val="14750155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UDゴシック優先">
      <a:majorFont>
        <a:latin typeface="UD デジタル 教科書体 NP-R"/>
        <a:ea typeface="BIZ UDPゴシック"/>
        <a:cs typeface=""/>
      </a:majorFont>
      <a:minorFont>
        <a:latin typeface="UD デジタル 教科書体 N-R"/>
        <a:ea typeface="BIZ UD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516482"/>
          </a:solidFill>
        </a:ln>
      </a:spPr>
      <a:bodyPr wrap="square" lIns="180000" tIns="180000" rIns="180000" bIns="180000" anchor="ctr">
        <a:noAutofit/>
      </a:bodyPr>
      <a:lstStyle>
        <a:defPPr algn="l">
          <a:lnSpc>
            <a:spcPct val="110000"/>
          </a:lnSpc>
          <a:defRPr b="1" dirty="0" smtClean="0">
            <a:solidFill>
              <a:srgbClr val="516482"/>
            </a:solidFill>
            <a:latin typeface="+mj-ea"/>
            <a:ea typeface="+mj-ea"/>
          </a:defRPr>
        </a:defPPr>
      </a:lstStyle>
    </a:spDef>
    <a:txDef>
      <a:spPr>
        <a:solidFill>
          <a:schemeClr val="bg1"/>
        </a:solidFill>
      </a:spPr>
      <a:bodyPr wrap="none" rtlCol="0">
        <a:noAutofit/>
      </a:bodyPr>
      <a:lstStyle>
        <a:defPPr algn="l">
          <a:defRPr kumimoji="1" sz="105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15630</TotalTime>
  <Words>810</Words>
  <Application>Microsoft Office PowerPoint</Application>
  <PresentationFormat>A4 210 x 297 mm</PresentationFormat>
  <Paragraphs>70</Paragraphs>
  <Slides>4</Slides>
  <Notes>2</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14" baseType="lpstr">
      <vt:lpstr>BIZ UDPゴシック</vt:lpstr>
      <vt:lpstr>Meiryo UI</vt:lpstr>
      <vt:lpstr>ＭＳ Ｐゴシック</vt:lpstr>
      <vt:lpstr>UD デジタル 教科書体 NP-R</vt:lpstr>
      <vt:lpstr>UD デジタル 教科書体 N-R</vt:lpstr>
      <vt:lpstr>Yu Mincho</vt:lpstr>
      <vt:lpstr>Arial</vt:lpstr>
      <vt:lpstr>Wingdings</vt:lpstr>
      <vt:lpstr>Office テーマ</vt:lpstr>
      <vt:lpstr>Worksheet</vt:lpstr>
      <vt:lpstr>再現性のある私２</vt:lpstr>
      <vt:lpstr>参考：自分の二軸チェック表</vt:lpstr>
      <vt:lpstr>再現性のある私２</vt:lpstr>
      <vt:lpstr>参考：自分の二軸チェック表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【職サークルルネッサンス第10期】企画書Ver.10</dc:title>
  <dc:creator>平原 葉子</dc:creator>
  <cp:lastModifiedBy>平原 葉子</cp:lastModifiedBy>
  <cp:revision>438</cp:revision>
  <cp:lastPrinted>2020-03-12T06:40:24Z</cp:lastPrinted>
  <dcterms:created xsi:type="dcterms:W3CDTF">2019-04-24T07:42:51Z</dcterms:created>
  <dcterms:modified xsi:type="dcterms:W3CDTF">2022-07-29T09:07:29Z</dcterms:modified>
</cp:coreProperties>
</file>